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57" r:id="rId6"/>
    <p:sldId id="258" r:id="rId7"/>
    <p:sldId id="272" r:id="rId8"/>
    <p:sldId id="265" r:id="rId9"/>
    <p:sldId id="270" r:id="rId10"/>
    <p:sldId id="260" r:id="rId11"/>
    <p:sldId id="261" r:id="rId12"/>
    <p:sldId id="279" r:id="rId13"/>
    <p:sldId id="280" r:id="rId14"/>
    <p:sldId id="281" r:id="rId15"/>
    <p:sldId id="282" r:id="rId16"/>
    <p:sldId id="277" r:id="rId17"/>
    <p:sldId id="278" r:id="rId18"/>
    <p:sldId id="276" r:id="rId19"/>
    <p:sldId id="283" r:id="rId20"/>
    <p:sldId id="275" r:id="rId21"/>
    <p:sldId id="284" r:id="rId22"/>
    <p:sldId id="274" r:id="rId23"/>
    <p:sldId id="285"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655" autoAdjust="0"/>
  </p:normalViewPr>
  <p:slideViewPr>
    <p:cSldViewPr snapToGrid="0">
      <p:cViewPr>
        <p:scale>
          <a:sx n="88" d="100"/>
          <a:sy n="88" d="100"/>
        </p:scale>
        <p:origin x="494" y="6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3403" y="48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3A4CE4-F5C4-4884-A9CC-05EAACDC0B30}" type="doc">
      <dgm:prSet loTypeId="urn:microsoft.com/office/officeart/2011/layout/HexagonRadial" loCatId="cycle" qsTypeId="urn:microsoft.com/office/officeart/2005/8/quickstyle/simple1" qsCatId="simple" csTypeId="urn:microsoft.com/office/officeart/2005/8/colors/accent0_2" csCatId="mainScheme" phldr="1"/>
      <dgm:spPr/>
      <dgm:t>
        <a:bodyPr/>
        <a:lstStyle/>
        <a:p>
          <a:endParaRPr lang="en-IN"/>
        </a:p>
      </dgm:t>
    </dgm:pt>
    <dgm:pt modelId="{509965F0-028C-4139-ADE6-7C20551A6FEF}">
      <dgm:prSet phldrT="[Text]"/>
      <dgm:spPr/>
      <dgm:t>
        <a:bodyPr/>
        <a:lstStyle/>
        <a:p>
          <a:r>
            <a:rPr lang="en-US" dirty="0"/>
            <a:t>Customer</a:t>
          </a:r>
          <a:r>
            <a:rPr lang="en-US" baseline="0" dirty="0"/>
            <a:t> Age</a:t>
          </a:r>
          <a:endParaRPr lang="en-IN" dirty="0"/>
        </a:p>
      </dgm:t>
    </dgm:pt>
    <dgm:pt modelId="{798AD678-8240-4CAC-B18B-0EC9BD76308A}" type="parTrans" cxnId="{DFD32084-C0FB-4299-8955-DE05725789C8}">
      <dgm:prSet/>
      <dgm:spPr/>
      <dgm:t>
        <a:bodyPr/>
        <a:lstStyle/>
        <a:p>
          <a:endParaRPr lang="en-IN"/>
        </a:p>
      </dgm:t>
    </dgm:pt>
    <dgm:pt modelId="{B1EDB4DB-AC98-4C9F-8A12-EC8A08CCC16C}" type="sibTrans" cxnId="{DFD32084-C0FB-4299-8955-DE05725789C8}">
      <dgm:prSet/>
      <dgm:spPr/>
      <dgm:t>
        <a:bodyPr/>
        <a:lstStyle/>
        <a:p>
          <a:endParaRPr lang="en-IN"/>
        </a:p>
      </dgm:t>
    </dgm:pt>
    <dgm:pt modelId="{018959ED-1841-4EB8-A3ED-B8B48E753B5A}">
      <dgm:prSet phldrT="[Text]"/>
      <dgm:spPr/>
      <dgm:t>
        <a:bodyPr/>
        <a:lstStyle/>
        <a:p>
          <a:r>
            <a:rPr lang="en-US" dirty="0"/>
            <a:t>Min - </a:t>
          </a:r>
          <a:r>
            <a:rPr lang="en-IN" b="0" i="0" dirty="0"/>
            <a:t>26</a:t>
          </a:r>
          <a:endParaRPr lang="en-IN" dirty="0"/>
        </a:p>
      </dgm:t>
    </dgm:pt>
    <dgm:pt modelId="{053CA9AB-5E85-4DDA-88E6-9D1B14E94EA3}" type="parTrans" cxnId="{8CC88E1E-0BA9-411F-A00D-5A76A78B3185}">
      <dgm:prSet/>
      <dgm:spPr/>
      <dgm:t>
        <a:bodyPr/>
        <a:lstStyle/>
        <a:p>
          <a:endParaRPr lang="en-IN"/>
        </a:p>
      </dgm:t>
    </dgm:pt>
    <dgm:pt modelId="{DDF87251-9366-4298-8328-F389AECA2F1F}" type="sibTrans" cxnId="{8CC88E1E-0BA9-411F-A00D-5A76A78B3185}">
      <dgm:prSet/>
      <dgm:spPr/>
      <dgm:t>
        <a:bodyPr/>
        <a:lstStyle/>
        <a:p>
          <a:endParaRPr lang="en-IN"/>
        </a:p>
      </dgm:t>
    </dgm:pt>
    <dgm:pt modelId="{38F92B8A-53F7-4FCB-BC29-94EBB281A9A8}">
      <dgm:prSet phldrT="[Text]"/>
      <dgm:spPr/>
      <dgm:t>
        <a:bodyPr/>
        <a:lstStyle/>
        <a:p>
          <a:r>
            <a:rPr lang="en-US" dirty="0"/>
            <a:t>1</a:t>
          </a:r>
          <a:r>
            <a:rPr lang="en-US" baseline="30000" dirty="0"/>
            <a:t>st</a:t>
          </a:r>
          <a:r>
            <a:rPr lang="en-US" dirty="0"/>
            <a:t> Q - </a:t>
          </a:r>
          <a:r>
            <a:rPr lang="en-IN" b="0" i="0" dirty="0"/>
            <a:t>41</a:t>
          </a:r>
          <a:endParaRPr lang="en-IN" dirty="0"/>
        </a:p>
      </dgm:t>
    </dgm:pt>
    <dgm:pt modelId="{2C7221A9-6018-456E-B6ED-0101941D154A}" type="parTrans" cxnId="{15440B83-494A-4827-8619-108197C0F1C6}">
      <dgm:prSet/>
      <dgm:spPr/>
      <dgm:t>
        <a:bodyPr/>
        <a:lstStyle/>
        <a:p>
          <a:endParaRPr lang="en-IN"/>
        </a:p>
      </dgm:t>
    </dgm:pt>
    <dgm:pt modelId="{8C7EABC1-0374-4911-902B-1316A3EEDBD3}" type="sibTrans" cxnId="{15440B83-494A-4827-8619-108197C0F1C6}">
      <dgm:prSet/>
      <dgm:spPr/>
      <dgm:t>
        <a:bodyPr/>
        <a:lstStyle/>
        <a:p>
          <a:endParaRPr lang="en-IN"/>
        </a:p>
      </dgm:t>
    </dgm:pt>
    <dgm:pt modelId="{46B9B4A8-3F12-4090-929B-FD073070A86A}">
      <dgm:prSet phldrT="[Text]"/>
      <dgm:spPr/>
      <dgm:t>
        <a:bodyPr/>
        <a:lstStyle/>
        <a:p>
          <a:r>
            <a:rPr lang="en-US" dirty="0" smtClean="0"/>
            <a:t>Median  </a:t>
          </a:r>
          <a:r>
            <a:rPr lang="en-IN" b="0" i="0" dirty="0" smtClean="0"/>
            <a:t>46</a:t>
          </a:r>
          <a:endParaRPr lang="en-IN" dirty="0"/>
        </a:p>
      </dgm:t>
    </dgm:pt>
    <dgm:pt modelId="{B01E871A-B242-4196-A736-0F8684E37B72}" type="parTrans" cxnId="{E783327A-4450-4B1B-9800-A0EEEED2B93A}">
      <dgm:prSet/>
      <dgm:spPr/>
      <dgm:t>
        <a:bodyPr/>
        <a:lstStyle/>
        <a:p>
          <a:endParaRPr lang="en-IN"/>
        </a:p>
      </dgm:t>
    </dgm:pt>
    <dgm:pt modelId="{2ABF1048-6048-4F7C-8485-C7B60101D6FA}" type="sibTrans" cxnId="{E783327A-4450-4B1B-9800-A0EEEED2B93A}">
      <dgm:prSet/>
      <dgm:spPr/>
      <dgm:t>
        <a:bodyPr/>
        <a:lstStyle/>
        <a:p>
          <a:endParaRPr lang="en-IN"/>
        </a:p>
      </dgm:t>
    </dgm:pt>
    <dgm:pt modelId="{5D2C9644-8FBD-4EA4-A212-96AC87E44433}">
      <dgm:prSet phldrT="[Text]"/>
      <dgm:spPr/>
      <dgm:t>
        <a:bodyPr/>
        <a:lstStyle/>
        <a:p>
          <a:r>
            <a:rPr lang="en-US" dirty="0"/>
            <a:t>Mean – </a:t>
          </a:r>
          <a:r>
            <a:rPr lang="en-IN" b="0" i="0" dirty="0"/>
            <a:t>46.3</a:t>
          </a:r>
          <a:endParaRPr lang="en-IN" dirty="0"/>
        </a:p>
      </dgm:t>
    </dgm:pt>
    <dgm:pt modelId="{0C32B0F9-257E-4E44-8B66-3044D7BBF67B}" type="parTrans" cxnId="{E63A2198-0FEA-4E07-88AF-F96D6DE1EE01}">
      <dgm:prSet/>
      <dgm:spPr/>
      <dgm:t>
        <a:bodyPr/>
        <a:lstStyle/>
        <a:p>
          <a:endParaRPr lang="en-IN"/>
        </a:p>
      </dgm:t>
    </dgm:pt>
    <dgm:pt modelId="{B337476A-4B5C-4719-A8AD-16BCC4ADE3AE}" type="sibTrans" cxnId="{E63A2198-0FEA-4E07-88AF-F96D6DE1EE01}">
      <dgm:prSet/>
      <dgm:spPr/>
      <dgm:t>
        <a:bodyPr/>
        <a:lstStyle/>
        <a:p>
          <a:endParaRPr lang="en-IN"/>
        </a:p>
      </dgm:t>
    </dgm:pt>
    <dgm:pt modelId="{008E2C33-ABF4-41A2-8B55-2270C8534507}">
      <dgm:prSet phldrT="[Text]"/>
      <dgm:spPr/>
      <dgm:t>
        <a:bodyPr/>
        <a:lstStyle/>
        <a:p>
          <a:r>
            <a:rPr lang="en-US" dirty="0"/>
            <a:t>3</a:t>
          </a:r>
          <a:r>
            <a:rPr lang="en-US" baseline="30000" dirty="0"/>
            <a:t>rd</a:t>
          </a:r>
          <a:r>
            <a:rPr lang="en-US" dirty="0"/>
            <a:t> Q - </a:t>
          </a:r>
          <a:r>
            <a:rPr lang="en-IN" b="0" i="0" dirty="0"/>
            <a:t>52</a:t>
          </a:r>
          <a:endParaRPr lang="en-IN" dirty="0"/>
        </a:p>
      </dgm:t>
    </dgm:pt>
    <dgm:pt modelId="{8A81EC16-EC66-4EBB-9909-8D126C257F38}" type="parTrans" cxnId="{B9CCE2F2-3B6D-41F0-9F0D-7A721955BC98}">
      <dgm:prSet/>
      <dgm:spPr/>
      <dgm:t>
        <a:bodyPr/>
        <a:lstStyle/>
        <a:p>
          <a:endParaRPr lang="en-IN"/>
        </a:p>
      </dgm:t>
    </dgm:pt>
    <dgm:pt modelId="{0BD96E96-E0C2-4376-B05B-780DAFBF513C}" type="sibTrans" cxnId="{B9CCE2F2-3B6D-41F0-9F0D-7A721955BC98}">
      <dgm:prSet/>
      <dgm:spPr/>
      <dgm:t>
        <a:bodyPr/>
        <a:lstStyle/>
        <a:p>
          <a:endParaRPr lang="en-IN"/>
        </a:p>
      </dgm:t>
    </dgm:pt>
    <dgm:pt modelId="{FCB7FE3F-F7B6-4D9F-AE6B-F1FA6ABAA6F8}">
      <dgm:prSet phldrT="[Text]"/>
      <dgm:spPr/>
      <dgm:t>
        <a:bodyPr/>
        <a:lstStyle/>
        <a:p>
          <a:r>
            <a:rPr lang="en-US" dirty="0"/>
            <a:t>Max - </a:t>
          </a:r>
          <a:r>
            <a:rPr lang="en-IN" b="0" i="0" dirty="0"/>
            <a:t>73</a:t>
          </a:r>
          <a:endParaRPr lang="en-IN" dirty="0"/>
        </a:p>
      </dgm:t>
    </dgm:pt>
    <dgm:pt modelId="{5014A4D1-78F0-49F6-B968-E0E5E9E57401}" type="parTrans" cxnId="{D6FCB760-7E3E-47EC-83D1-5FE09E4B3271}">
      <dgm:prSet/>
      <dgm:spPr/>
      <dgm:t>
        <a:bodyPr/>
        <a:lstStyle/>
        <a:p>
          <a:endParaRPr lang="en-IN"/>
        </a:p>
      </dgm:t>
    </dgm:pt>
    <dgm:pt modelId="{E3415A90-54B5-4D95-BEFA-1FBB9AE9170C}" type="sibTrans" cxnId="{D6FCB760-7E3E-47EC-83D1-5FE09E4B3271}">
      <dgm:prSet/>
      <dgm:spPr/>
      <dgm:t>
        <a:bodyPr/>
        <a:lstStyle/>
        <a:p>
          <a:endParaRPr lang="en-IN"/>
        </a:p>
      </dgm:t>
    </dgm:pt>
    <dgm:pt modelId="{D5CE896B-63BF-47EC-AAC6-F9F9EC85A86D}" type="pres">
      <dgm:prSet presAssocID="{5E3A4CE4-F5C4-4884-A9CC-05EAACDC0B30}" presName="Name0" presStyleCnt="0">
        <dgm:presLayoutVars>
          <dgm:chMax val="1"/>
          <dgm:chPref val="1"/>
          <dgm:dir/>
          <dgm:animOne val="branch"/>
          <dgm:animLvl val="lvl"/>
        </dgm:presLayoutVars>
      </dgm:prSet>
      <dgm:spPr/>
      <dgm:t>
        <a:bodyPr/>
        <a:lstStyle/>
        <a:p>
          <a:endParaRPr lang="en-US"/>
        </a:p>
      </dgm:t>
    </dgm:pt>
    <dgm:pt modelId="{770AE170-E75B-4547-B4EF-D1CACA9D9442}" type="pres">
      <dgm:prSet presAssocID="{509965F0-028C-4139-ADE6-7C20551A6FEF}" presName="Parent" presStyleLbl="node0" presStyleIdx="0" presStyleCnt="1">
        <dgm:presLayoutVars>
          <dgm:chMax val="6"/>
          <dgm:chPref val="6"/>
        </dgm:presLayoutVars>
      </dgm:prSet>
      <dgm:spPr/>
      <dgm:t>
        <a:bodyPr/>
        <a:lstStyle/>
        <a:p>
          <a:endParaRPr lang="en-US"/>
        </a:p>
      </dgm:t>
    </dgm:pt>
    <dgm:pt modelId="{DC264ADF-7094-434F-B17F-D78C9104185B}" type="pres">
      <dgm:prSet presAssocID="{018959ED-1841-4EB8-A3ED-B8B48E753B5A}" presName="Accent1" presStyleCnt="0"/>
      <dgm:spPr/>
    </dgm:pt>
    <dgm:pt modelId="{C82C14B0-7CD9-41D1-89EE-CEBE86E77E4A}" type="pres">
      <dgm:prSet presAssocID="{018959ED-1841-4EB8-A3ED-B8B48E753B5A}" presName="Accent" presStyleLbl="bgShp" presStyleIdx="0" presStyleCnt="6"/>
      <dgm:spPr/>
    </dgm:pt>
    <dgm:pt modelId="{F3076CC0-9E30-4B58-8371-86D9443A6EC0}" type="pres">
      <dgm:prSet presAssocID="{018959ED-1841-4EB8-A3ED-B8B48E753B5A}" presName="Child1" presStyleLbl="node1" presStyleIdx="0" presStyleCnt="6">
        <dgm:presLayoutVars>
          <dgm:chMax val="0"/>
          <dgm:chPref val="0"/>
          <dgm:bulletEnabled val="1"/>
        </dgm:presLayoutVars>
      </dgm:prSet>
      <dgm:spPr/>
      <dgm:t>
        <a:bodyPr/>
        <a:lstStyle/>
        <a:p>
          <a:endParaRPr lang="en-US"/>
        </a:p>
      </dgm:t>
    </dgm:pt>
    <dgm:pt modelId="{0D60357E-5C32-4B88-9143-20D5BB0A8F78}" type="pres">
      <dgm:prSet presAssocID="{38F92B8A-53F7-4FCB-BC29-94EBB281A9A8}" presName="Accent2" presStyleCnt="0"/>
      <dgm:spPr/>
    </dgm:pt>
    <dgm:pt modelId="{0F92AB5B-DC71-4262-AADC-7AEB1193E5B9}" type="pres">
      <dgm:prSet presAssocID="{38F92B8A-53F7-4FCB-BC29-94EBB281A9A8}" presName="Accent" presStyleLbl="bgShp" presStyleIdx="1" presStyleCnt="6"/>
      <dgm:spPr/>
    </dgm:pt>
    <dgm:pt modelId="{95AAAD09-97EC-4AFC-95F0-3C354B631230}" type="pres">
      <dgm:prSet presAssocID="{38F92B8A-53F7-4FCB-BC29-94EBB281A9A8}" presName="Child2" presStyleLbl="node1" presStyleIdx="1" presStyleCnt="6">
        <dgm:presLayoutVars>
          <dgm:chMax val="0"/>
          <dgm:chPref val="0"/>
          <dgm:bulletEnabled val="1"/>
        </dgm:presLayoutVars>
      </dgm:prSet>
      <dgm:spPr/>
      <dgm:t>
        <a:bodyPr/>
        <a:lstStyle/>
        <a:p>
          <a:endParaRPr lang="en-US"/>
        </a:p>
      </dgm:t>
    </dgm:pt>
    <dgm:pt modelId="{8850C79D-63B8-4B41-B770-F8D3A98B64E2}" type="pres">
      <dgm:prSet presAssocID="{46B9B4A8-3F12-4090-929B-FD073070A86A}" presName="Accent3" presStyleCnt="0"/>
      <dgm:spPr/>
    </dgm:pt>
    <dgm:pt modelId="{96B574C5-B78B-47F2-A3B6-520A4BD4AF4C}" type="pres">
      <dgm:prSet presAssocID="{46B9B4A8-3F12-4090-929B-FD073070A86A}" presName="Accent" presStyleLbl="bgShp" presStyleIdx="2" presStyleCnt="6"/>
      <dgm:spPr/>
    </dgm:pt>
    <dgm:pt modelId="{211878D0-F1E8-45D7-ABB1-62F7D4286381}" type="pres">
      <dgm:prSet presAssocID="{46B9B4A8-3F12-4090-929B-FD073070A86A}" presName="Child3" presStyleLbl="node1" presStyleIdx="2" presStyleCnt="6">
        <dgm:presLayoutVars>
          <dgm:chMax val="0"/>
          <dgm:chPref val="0"/>
          <dgm:bulletEnabled val="1"/>
        </dgm:presLayoutVars>
      </dgm:prSet>
      <dgm:spPr/>
      <dgm:t>
        <a:bodyPr/>
        <a:lstStyle/>
        <a:p>
          <a:endParaRPr lang="en-US"/>
        </a:p>
      </dgm:t>
    </dgm:pt>
    <dgm:pt modelId="{C2DBA0BC-B44A-4A36-9B14-FD7C006D17E6}" type="pres">
      <dgm:prSet presAssocID="{5D2C9644-8FBD-4EA4-A212-96AC87E44433}" presName="Accent4" presStyleCnt="0"/>
      <dgm:spPr/>
    </dgm:pt>
    <dgm:pt modelId="{AE17F4F1-3E20-4028-83C3-C75451E11639}" type="pres">
      <dgm:prSet presAssocID="{5D2C9644-8FBD-4EA4-A212-96AC87E44433}" presName="Accent" presStyleLbl="bgShp" presStyleIdx="3" presStyleCnt="6"/>
      <dgm:spPr/>
    </dgm:pt>
    <dgm:pt modelId="{27CCF40B-51B2-4F5C-AACD-D7696D62B0D1}" type="pres">
      <dgm:prSet presAssocID="{5D2C9644-8FBD-4EA4-A212-96AC87E44433}" presName="Child4" presStyleLbl="node1" presStyleIdx="3" presStyleCnt="6">
        <dgm:presLayoutVars>
          <dgm:chMax val="0"/>
          <dgm:chPref val="0"/>
          <dgm:bulletEnabled val="1"/>
        </dgm:presLayoutVars>
      </dgm:prSet>
      <dgm:spPr/>
      <dgm:t>
        <a:bodyPr/>
        <a:lstStyle/>
        <a:p>
          <a:endParaRPr lang="en-US"/>
        </a:p>
      </dgm:t>
    </dgm:pt>
    <dgm:pt modelId="{5A9A1D11-07A3-4339-B6E0-17F17F03FB6E}" type="pres">
      <dgm:prSet presAssocID="{008E2C33-ABF4-41A2-8B55-2270C8534507}" presName="Accent5" presStyleCnt="0"/>
      <dgm:spPr/>
    </dgm:pt>
    <dgm:pt modelId="{0F3B50BB-798B-46FE-AAE1-F9C5C1B0F6A0}" type="pres">
      <dgm:prSet presAssocID="{008E2C33-ABF4-41A2-8B55-2270C8534507}" presName="Accent" presStyleLbl="bgShp" presStyleIdx="4" presStyleCnt="6"/>
      <dgm:spPr/>
    </dgm:pt>
    <dgm:pt modelId="{D8A65966-5A32-4239-AA0C-2AE38CD04B6B}" type="pres">
      <dgm:prSet presAssocID="{008E2C33-ABF4-41A2-8B55-2270C8534507}" presName="Child5" presStyleLbl="node1" presStyleIdx="4" presStyleCnt="6">
        <dgm:presLayoutVars>
          <dgm:chMax val="0"/>
          <dgm:chPref val="0"/>
          <dgm:bulletEnabled val="1"/>
        </dgm:presLayoutVars>
      </dgm:prSet>
      <dgm:spPr/>
      <dgm:t>
        <a:bodyPr/>
        <a:lstStyle/>
        <a:p>
          <a:endParaRPr lang="en-US"/>
        </a:p>
      </dgm:t>
    </dgm:pt>
    <dgm:pt modelId="{32C1E969-F1CD-43A8-86BE-8321B1BCADF5}" type="pres">
      <dgm:prSet presAssocID="{FCB7FE3F-F7B6-4D9F-AE6B-F1FA6ABAA6F8}" presName="Accent6" presStyleCnt="0"/>
      <dgm:spPr/>
    </dgm:pt>
    <dgm:pt modelId="{C780BB49-EE38-4E97-AD93-C8E9825D88CD}" type="pres">
      <dgm:prSet presAssocID="{FCB7FE3F-F7B6-4D9F-AE6B-F1FA6ABAA6F8}" presName="Accent" presStyleLbl="bgShp" presStyleIdx="5" presStyleCnt="6"/>
      <dgm:spPr/>
    </dgm:pt>
    <dgm:pt modelId="{8003B1AF-6DD7-4C43-8FB0-A9B6EF48D623}" type="pres">
      <dgm:prSet presAssocID="{FCB7FE3F-F7B6-4D9F-AE6B-F1FA6ABAA6F8}" presName="Child6" presStyleLbl="node1" presStyleIdx="5" presStyleCnt="6">
        <dgm:presLayoutVars>
          <dgm:chMax val="0"/>
          <dgm:chPref val="0"/>
          <dgm:bulletEnabled val="1"/>
        </dgm:presLayoutVars>
      </dgm:prSet>
      <dgm:spPr/>
      <dgm:t>
        <a:bodyPr/>
        <a:lstStyle/>
        <a:p>
          <a:endParaRPr lang="en-US"/>
        </a:p>
      </dgm:t>
    </dgm:pt>
  </dgm:ptLst>
  <dgm:cxnLst>
    <dgm:cxn modelId="{70F0A55E-CB28-44F8-8CE8-7F33F599D8D1}" type="presOf" srcId="{46B9B4A8-3F12-4090-929B-FD073070A86A}" destId="{211878D0-F1E8-45D7-ABB1-62F7D4286381}" srcOrd="0" destOrd="0" presId="urn:microsoft.com/office/officeart/2011/layout/HexagonRadial"/>
    <dgm:cxn modelId="{7E5DE66F-23A5-4EBB-B402-9C20FE87F381}" type="presOf" srcId="{008E2C33-ABF4-41A2-8B55-2270C8534507}" destId="{D8A65966-5A32-4239-AA0C-2AE38CD04B6B}" srcOrd="0" destOrd="0" presId="urn:microsoft.com/office/officeart/2011/layout/HexagonRadial"/>
    <dgm:cxn modelId="{BDD7FC80-BDBC-4F27-838D-821C60E41ACF}" type="presOf" srcId="{509965F0-028C-4139-ADE6-7C20551A6FEF}" destId="{770AE170-E75B-4547-B4EF-D1CACA9D9442}" srcOrd="0" destOrd="0" presId="urn:microsoft.com/office/officeart/2011/layout/HexagonRadial"/>
    <dgm:cxn modelId="{D4CC6565-5060-43CF-9A68-C5A705EF9590}" type="presOf" srcId="{5E3A4CE4-F5C4-4884-A9CC-05EAACDC0B30}" destId="{D5CE896B-63BF-47EC-AAC6-F9F9EC85A86D}" srcOrd="0" destOrd="0" presId="urn:microsoft.com/office/officeart/2011/layout/HexagonRadial"/>
    <dgm:cxn modelId="{D6FCB760-7E3E-47EC-83D1-5FE09E4B3271}" srcId="{509965F0-028C-4139-ADE6-7C20551A6FEF}" destId="{FCB7FE3F-F7B6-4D9F-AE6B-F1FA6ABAA6F8}" srcOrd="5" destOrd="0" parTransId="{5014A4D1-78F0-49F6-B968-E0E5E9E57401}" sibTransId="{E3415A90-54B5-4D95-BEFA-1FBB9AE9170C}"/>
    <dgm:cxn modelId="{E63A2198-0FEA-4E07-88AF-F96D6DE1EE01}" srcId="{509965F0-028C-4139-ADE6-7C20551A6FEF}" destId="{5D2C9644-8FBD-4EA4-A212-96AC87E44433}" srcOrd="3" destOrd="0" parTransId="{0C32B0F9-257E-4E44-8B66-3044D7BBF67B}" sibTransId="{B337476A-4B5C-4719-A8AD-16BCC4ADE3AE}"/>
    <dgm:cxn modelId="{8CC88E1E-0BA9-411F-A00D-5A76A78B3185}" srcId="{509965F0-028C-4139-ADE6-7C20551A6FEF}" destId="{018959ED-1841-4EB8-A3ED-B8B48E753B5A}" srcOrd="0" destOrd="0" parTransId="{053CA9AB-5E85-4DDA-88E6-9D1B14E94EA3}" sibTransId="{DDF87251-9366-4298-8328-F389AECA2F1F}"/>
    <dgm:cxn modelId="{B9CCE2F2-3B6D-41F0-9F0D-7A721955BC98}" srcId="{509965F0-028C-4139-ADE6-7C20551A6FEF}" destId="{008E2C33-ABF4-41A2-8B55-2270C8534507}" srcOrd="4" destOrd="0" parTransId="{8A81EC16-EC66-4EBB-9909-8D126C257F38}" sibTransId="{0BD96E96-E0C2-4376-B05B-780DAFBF513C}"/>
    <dgm:cxn modelId="{265F94FA-6C8F-4CF9-9597-AB99B4E80CA9}" type="presOf" srcId="{018959ED-1841-4EB8-A3ED-B8B48E753B5A}" destId="{F3076CC0-9E30-4B58-8371-86D9443A6EC0}" srcOrd="0" destOrd="0" presId="urn:microsoft.com/office/officeart/2011/layout/HexagonRadial"/>
    <dgm:cxn modelId="{DFD32084-C0FB-4299-8955-DE05725789C8}" srcId="{5E3A4CE4-F5C4-4884-A9CC-05EAACDC0B30}" destId="{509965F0-028C-4139-ADE6-7C20551A6FEF}" srcOrd="0" destOrd="0" parTransId="{798AD678-8240-4CAC-B18B-0EC9BD76308A}" sibTransId="{B1EDB4DB-AC98-4C9F-8A12-EC8A08CCC16C}"/>
    <dgm:cxn modelId="{E783327A-4450-4B1B-9800-A0EEEED2B93A}" srcId="{509965F0-028C-4139-ADE6-7C20551A6FEF}" destId="{46B9B4A8-3F12-4090-929B-FD073070A86A}" srcOrd="2" destOrd="0" parTransId="{B01E871A-B242-4196-A736-0F8684E37B72}" sibTransId="{2ABF1048-6048-4F7C-8485-C7B60101D6FA}"/>
    <dgm:cxn modelId="{6EBD8524-19AF-44B4-80EE-EFCF6384346E}" type="presOf" srcId="{FCB7FE3F-F7B6-4D9F-AE6B-F1FA6ABAA6F8}" destId="{8003B1AF-6DD7-4C43-8FB0-A9B6EF48D623}" srcOrd="0" destOrd="0" presId="urn:microsoft.com/office/officeart/2011/layout/HexagonRadial"/>
    <dgm:cxn modelId="{7AE9C17C-A319-4C2D-A3B1-975DFE7EEFC4}" type="presOf" srcId="{5D2C9644-8FBD-4EA4-A212-96AC87E44433}" destId="{27CCF40B-51B2-4F5C-AACD-D7696D62B0D1}" srcOrd="0" destOrd="0" presId="urn:microsoft.com/office/officeart/2011/layout/HexagonRadial"/>
    <dgm:cxn modelId="{63514D10-2E28-4395-B019-ACCD08905CC1}" type="presOf" srcId="{38F92B8A-53F7-4FCB-BC29-94EBB281A9A8}" destId="{95AAAD09-97EC-4AFC-95F0-3C354B631230}" srcOrd="0" destOrd="0" presId="urn:microsoft.com/office/officeart/2011/layout/HexagonRadial"/>
    <dgm:cxn modelId="{15440B83-494A-4827-8619-108197C0F1C6}" srcId="{509965F0-028C-4139-ADE6-7C20551A6FEF}" destId="{38F92B8A-53F7-4FCB-BC29-94EBB281A9A8}" srcOrd="1" destOrd="0" parTransId="{2C7221A9-6018-456E-B6ED-0101941D154A}" sibTransId="{8C7EABC1-0374-4911-902B-1316A3EEDBD3}"/>
    <dgm:cxn modelId="{12174F7E-3643-4282-9E8B-FFA460B5D2DF}" type="presParOf" srcId="{D5CE896B-63BF-47EC-AAC6-F9F9EC85A86D}" destId="{770AE170-E75B-4547-B4EF-D1CACA9D9442}" srcOrd="0" destOrd="0" presId="urn:microsoft.com/office/officeart/2011/layout/HexagonRadial"/>
    <dgm:cxn modelId="{DA6EF6DE-5E06-405D-BADB-3034DB833A31}" type="presParOf" srcId="{D5CE896B-63BF-47EC-AAC6-F9F9EC85A86D}" destId="{DC264ADF-7094-434F-B17F-D78C9104185B}" srcOrd="1" destOrd="0" presId="urn:microsoft.com/office/officeart/2011/layout/HexagonRadial"/>
    <dgm:cxn modelId="{6CAE27BA-1BE7-4692-8553-B16EC8437734}" type="presParOf" srcId="{DC264ADF-7094-434F-B17F-D78C9104185B}" destId="{C82C14B0-7CD9-41D1-89EE-CEBE86E77E4A}" srcOrd="0" destOrd="0" presId="urn:microsoft.com/office/officeart/2011/layout/HexagonRadial"/>
    <dgm:cxn modelId="{7AD0E961-DB7D-463A-A1F1-50193D604C3A}" type="presParOf" srcId="{D5CE896B-63BF-47EC-AAC6-F9F9EC85A86D}" destId="{F3076CC0-9E30-4B58-8371-86D9443A6EC0}" srcOrd="2" destOrd="0" presId="urn:microsoft.com/office/officeart/2011/layout/HexagonRadial"/>
    <dgm:cxn modelId="{C6772F3A-47A8-4594-95AE-36CA11D7603C}" type="presParOf" srcId="{D5CE896B-63BF-47EC-AAC6-F9F9EC85A86D}" destId="{0D60357E-5C32-4B88-9143-20D5BB0A8F78}" srcOrd="3" destOrd="0" presId="urn:microsoft.com/office/officeart/2011/layout/HexagonRadial"/>
    <dgm:cxn modelId="{B7B891BB-2406-4314-B0DC-26502E6DACCC}" type="presParOf" srcId="{0D60357E-5C32-4B88-9143-20D5BB0A8F78}" destId="{0F92AB5B-DC71-4262-AADC-7AEB1193E5B9}" srcOrd="0" destOrd="0" presId="urn:microsoft.com/office/officeart/2011/layout/HexagonRadial"/>
    <dgm:cxn modelId="{844FEDFE-E1FF-429E-867C-EE9A00BA6498}" type="presParOf" srcId="{D5CE896B-63BF-47EC-AAC6-F9F9EC85A86D}" destId="{95AAAD09-97EC-4AFC-95F0-3C354B631230}" srcOrd="4" destOrd="0" presId="urn:microsoft.com/office/officeart/2011/layout/HexagonRadial"/>
    <dgm:cxn modelId="{D10BBC09-F8F8-4C74-8870-B78967032262}" type="presParOf" srcId="{D5CE896B-63BF-47EC-AAC6-F9F9EC85A86D}" destId="{8850C79D-63B8-4B41-B770-F8D3A98B64E2}" srcOrd="5" destOrd="0" presId="urn:microsoft.com/office/officeart/2011/layout/HexagonRadial"/>
    <dgm:cxn modelId="{E0E5C6F9-CF7B-4600-89CA-639B5F241410}" type="presParOf" srcId="{8850C79D-63B8-4B41-B770-F8D3A98B64E2}" destId="{96B574C5-B78B-47F2-A3B6-520A4BD4AF4C}" srcOrd="0" destOrd="0" presId="urn:microsoft.com/office/officeart/2011/layout/HexagonRadial"/>
    <dgm:cxn modelId="{83943ED4-D8C9-4254-A7BB-2775C776E756}" type="presParOf" srcId="{D5CE896B-63BF-47EC-AAC6-F9F9EC85A86D}" destId="{211878D0-F1E8-45D7-ABB1-62F7D4286381}" srcOrd="6" destOrd="0" presId="urn:microsoft.com/office/officeart/2011/layout/HexagonRadial"/>
    <dgm:cxn modelId="{B7CA5AB1-268F-43E8-ACA4-7A8E8C90CC45}" type="presParOf" srcId="{D5CE896B-63BF-47EC-AAC6-F9F9EC85A86D}" destId="{C2DBA0BC-B44A-4A36-9B14-FD7C006D17E6}" srcOrd="7" destOrd="0" presId="urn:microsoft.com/office/officeart/2011/layout/HexagonRadial"/>
    <dgm:cxn modelId="{11E2E803-ED4C-46D9-8066-8B5E63133230}" type="presParOf" srcId="{C2DBA0BC-B44A-4A36-9B14-FD7C006D17E6}" destId="{AE17F4F1-3E20-4028-83C3-C75451E11639}" srcOrd="0" destOrd="0" presId="urn:microsoft.com/office/officeart/2011/layout/HexagonRadial"/>
    <dgm:cxn modelId="{C4936A80-88AE-43D4-97F1-BBA595556A42}" type="presParOf" srcId="{D5CE896B-63BF-47EC-AAC6-F9F9EC85A86D}" destId="{27CCF40B-51B2-4F5C-AACD-D7696D62B0D1}" srcOrd="8" destOrd="0" presId="urn:microsoft.com/office/officeart/2011/layout/HexagonRadial"/>
    <dgm:cxn modelId="{A6333E71-BB93-45D4-BD0D-88246506C2AE}" type="presParOf" srcId="{D5CE896B-63BF-47EC-AAC6-F9F9EC85A86D}" destId="{5A9A1D11-07A3-4339-B6E0-17F17F03FB6E}" srcOrd="9" destOrd="0" presId="urn:microsoft.com/office/officeart/2011/layout/HexagonRadial"/>
    <dgm:cxn modelId="{D5913840-BF28-444A-84EE-B07DF55C0C78}" type="presParOf" srcId="{5A9A1D11-07A3-4339-B6E0-17F17F03FB6E}" destId="{0F3B50BB-798B-46FE-AAE1-F9C5C1B0F6A0}" srcOrd="0" destOrd="0" presId="urn:microsoft.com/office/officeart/2011/layout/HexagonRadial"/>
    <dgm:cxn modelId="{DAAD0577-811C-4103-98C2-A25D91348933}" type="presParOf" srcId="{D5CE896B-63BF-47EC-AAC6-F9F9EC85A86D}" destId="{D8A65966-5A32-4239-AA0C-2AE38CD04B6B}" srcOrd="10" destOrd="0" presId="urn:microsoft.com/office/officeart/2011/layout/HexagonRadial"/>
    <dgm:cxn modelId="{88FD9AB5-C682-4C37-8D9C-9C0797CAFA63}" type="presParOf" srcId="{D5CE896B-63BF-47EC-AAC6-F9F9EC85A86D}" destId="{32C1E969-F1CD-43A8-86BE-8321B1BCADF5}" srcOrd="11" destOrd="0" presId="urn:microsoft.com/office/officeart/2011/layout/HexagonRadial"/>
    <dgm:cxn modelId="{7A545277-AE5E-4336-896F-E7ABAD5A56CE}" type="presParOf" srcId="{32C1E969-F1CD-43A8-86BE-8321B1BCADF5}" destId="{C780BB49-EE38-4E97-AD93-C8E9825D88CD}" srcOrd="0" destOrd="0" presId="urn:microsoft.com/office/officeart/2011/layout/HexagonRadial"/>
    <dgm:cxn modelId="{660FE947-71A2-4808-8BE5-058142C9DC7F}" type="presParOf" srcId="{D5CE896B-63BF-47EC-AAC6-F9F9EC85A86D}" destId="{8003B1AF-6DD7-4C43-8FB0-A9B6EF48D62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3A4CE4-F5C4-4884-A9CC-05EAACDC0B30}" type="doc">
      <dgm:prSet loTypeId="urn:microsoft.com/office/officeart/2011/layout/HexagonRadial" loCatId="cycle" qsTypeId="urn:microsoft.com/office/officeart/2005/8/quickstyle/simple1" qsCatId="simple" csTypeId="urn:microsoft.com/office/officeart/2005/8/colors/accent0_2" csCatId="mainScheme" phldr="1"/>
      <dgm:spPr/>
      <dgm:t>
        <a:bodyPr/>
        <a:lstStyle/>
        <a:p>
          <a:endParaRPr lang="en-IN"/>
        </a:p>
      </dgm:t>
    </dgm:pt>
    <dgm:pt modelId="{509965F0-028C-4139-ADE6-7C20551A6FEF}">
      <dgm:prSet phldrT="[Text]"/>
      <dgm:spPr/>
      <dgm:t>
        <a:bodyPr/>
        <a:lstStyle/>
        <a:p>
          <a:r>
            <a:rPr lang="en-US" dirty="0"/>
            <a:t>Credit Limit</a:t>
          </a:r>
          <a:endParaRPr lang="en-IN" dirty="0"/>
        </a:p>
      </dgm:t>
    </dgm:pt>
    <dgm:pt modelId="{798AD678-8240-4CAC-B18B-0EC9BD76308A}" type="parTrans" cxnId="{DFD32084-C0FB-4299-8955-DE05725789C8}">
      <dgm:prSet/>
      <dgm:spPr/>
      <dgm:t>
        <a:bodyPr/>
        <a:lstStyle/>
        <a:p>
          <a:endParaRPr lang="en-IN"/>
        </a:p>
      </dgm:t>
    </dgm:pt>
    <dgm:pt modelId="{B1EDB4DB-AC98-4C9F-8A12-EC8A08CCC16C}" type="sibTrans" cxnId="{DFD32084-C0FB-4299-8955-DE05725789C8}">
      <dgm:prSet/>
      <dgm:spPr/>
      <dgm:t>
        <a:bodyPr/>
        <a:lstStyle/>
        <a:p>
          <a:endParaRPr lang="en-IN"/>
        </a:p>
      </dgm:t>
    </dgm:pt>
    <dgm:pt modelId="{018959ED-1841-4EB8-A3ED-B8B48E753B5A}">
      <dgm:prSet phldrT="[Text]"/>
      <dgm:spPr/>
      <dgm:t>
        <a:bodyPr/>
        <a:lstStyle/>
        <a:p>
          <a:r>
            <a:rPr lang="en-US" dirty="0"/>
            <a:t>Min - </a:t>
          </a:r>
          <a:r>
            <a:rPr lang="en-IN" b="0" i="0" dirty="0"/>
            <a:t>1438</a:t>
          </a:r>
          <a:endParaRPr lang="en-IN" dirty="0"/>
        </a:p>
      </dgm:t>
    </dgm:pt>
    <dgm:pt modelId="{053CA9AB-5E85-4DDA-88E6-9D1B14E94EA3}" type="parTrans" cxnId="{8CC88E1E-0BA9-411F-A00D-5A76A78B3185}">
      <dgm:prSet/>
      <dgm:spPr/>
      <dgm:t>
        <a:bodyPr/>
        <a:lstStyle/>
        <a:p>
          <a:endParaRPr lang="en-IN"/>
        </a:p>
      </dgm:t>
    </dgm:pt>
    <dgm:pt modelId="{DDF87251-9366-4298-8328-F389AECA2F1F}" type="sibTrans" cxnId="{8CC88E1E-0BA9-411F-A00D-5A76A78B3185}">
      <dgm:prSet/>
      <dgm:spPr/>
      <dgm:t>
        <a:bodyPr/>
        <a:lstStyle/>
        <a:p>
          <a:endParaRPr lang="en-IN"/>
        </a:p>
      </dgm:t>
    </dgm:pt>
    <dgm:pt modelId="{38F92B8A-53F7-4FCB-BC29-94EBB281A9A8}">
      <dgm:prSet phldrT="[Text]"/>
      <dgm:spPr/>
      <dgm:t>
        <a:bodyPr/>
        <a:lstStyle/>
        <a:p>
          <a:r>
            <a:rPr lang="en-US" dirty="0"/>
            <a:t>1</a:t>
          </a:r>
          <a:r>
            <a:rPr lang="en-US" baseline="30000" dirty="0"/>
            <a:t>st</a:t>
          </a:r>
          <a:r>
            <a:rPr lang="en-US" dirty="0"/>
            <a:t> Q - </a:t>
          </a:r>
          <a:r>
            <a:rPr lang="en-IN" b="0" i="0" dirty="0"/>
            <a:t>2555</a:t>
          </a:r>
          <a:endParaRPr lang="en-IN" dirty="0"/>
        </a:p>
      </dgm:t>
    </dgm:pt>
    <dgm:pt modelId="{2C7221A9-6018-456E-B6ED-0101941D154A}" type="parTrans" cxnId="{15440B83-494A-4827-8619-108197C0F1C6}">
      <dgm:prSet/>
      <dgm:spPr/>
      <dgm:t>
        <a:bodyPr/>
        <a:lstStyle/>
        <a:p>
          <a:endParaRPr lang="en-IN"/>
        </a:p>
      </dgm:t>
    </dgm:pt>
    <dgm:pt modelId="{8C7EABC1-0374-4911-902B-1316A3EEDBD3}" type="sibTrans" cxnId="{15440B83-494A-4827-8619-108197C0F1C6}">
      <dgm:prSet/>
      <dgm:spPr/>
      <dgm:t>
        <a:bodyPr/>
        <a:lstStyle/>
        <a:p>
          <a:endParaRPr lang="en-IN"/>
        </a:p>
      </dgm:t>
    </dgm:pt>
    <dgm:pt modelId="{46B9B4A8-3F12-4090-929B-FD073070A86A}">
      <dgm:prSet phldrT="[Text]"/>
      <dgm:spPr/>
      <dgm:t>
        <a:bodyPr/>
        <a:lstStyle/>
        <a:p>
          <a:r>
            <a:rPr lang="en-US" dirty="0"/>
            <a:t>Median - </a:t>
          </a:r>
          <a:r>
            <a:rPr lang="en-IN" b="0" i="0" dirty="0"/>
            <a:t>4549</a:t>
          </a:r>
          <a:endParaRPr lang="en-IN" dirty="0"/>
        </a:p>
      </dgm:t>
    </dgm:pt>
    <dgm:pt modelId="{B01E871A-B242-4196-A736-0F8684E37B72}" type="parTrans" cxnId="{E783327A-4450-4B1B-9800-A0EEEED2B93A}">
      <dgm:prSet/>
      <dgm:spPr/>
      <dgm:t>
        <a:bodyPr/>
        <a:lstStyle/>
        <a:p>
          <a:endParaRPr lang="en-IN"/>
        </a:p>
      </dgm:t>
    </dgm:pt>
    <dgm:pt modelId="{2ABF1048-6048-4F7C-8485-C7B60101D6FA}" type="sibTrans" cxnId="{E783327A-4450-4B1B-9800-A0EEEED2B93A}">
      <dgm:prSet/>
      <dgm:spPr/>
      <dgm:t>
        <a:bodyPr/>
        <a:lstStyle/>
        <a:p>
          <a:endParaRPr lang="en-IN"/>
        </a:p>
      </dgm:t>
    </dgm:pt>
    <dgm:pt modelId="{5D2C9644-8FBD-4EA4-A212-96AC87E44433}">
      <dgm:prSet phldrT="[Text]"/>
      <dgm:spPr/>
      <dgm:t>
        <a:bodyPr/>
        <a:lstStyle/>
        <a:p>
          <a:r>
            <a:rPr lang="en-US" dirty="0"/>
            <a:t>Mean - </a:t>
          </a:r>
          <a:r>
            <a:rPr lang="en-IN" b="0" i="0" dirty="0"/>
            <a:t>8632</a:t>
          </a:r>
          <a:endParaRPr lang="en-IN" dirty="0"/>
        </a:p>
      </dgm:t>
    </dgm:pt>
    <dgm:pt modelId="{0C32B0F9-257E-4E44-8B66-3044D7BBF67B}" type="parTrans" cxnId="{E63A2198-0FEA-4E07-88AF-F96D6DE1EE01}">
      <dgm:prSet/>
      <dgm:spPr/>
      <dgm:t>
        <a:bodyPr/>
        <a:lstStyle/>
        <a:p>
          <a:endParaRPr lang="en-IN"/>
        </a:p>
      </dgm:t>
    </dgm:pt>
    <dgm:pt modelId="{B337476A-4B5C-4719-A8AD-16BCC4ADE3AE}" type="sibTrans" cxnId="{E63A2198-0FEA-4E07-88AF-F96D6DE1EE01}">
      <dgm:prSet/>
      <dgm:spPr/>
      <dgm:t>
        <a:bodyPr/>
        <a:lstStyle/>
        <a:p>
          <a:endParaRPr lang="en-IN"/>
        </a:p>
      </dgm:t>
    </dgm:pt>
    <dgm:pt modelId="{008E2C33-ABF4-41A2-8B55-2270C8534507}">
      <dgm:prSet phldrT="[Text]"/>
      <dgm:spPr/>
      <dgm:t>
        <a:bodyPr/>
        <a:lstStyle/>
        <a:p>
          <a:r>
            <a:rPr lang="en-US" dirty="0"/>
            <a:t>3</a:t>
          </a:r>
          <a:r>
            <a:rPr lang="en-US" baseline="30000" dirty="0"/>
            <a:t>rd</a:t>
          </a:r>
          <a:r>
            <a:rPr lang="en-US" dirty="0"/>
            <a:t> Q - </a:t>
          </a:r>
          <a:r>
            <a:rPr lang="en-IN" b="0" i="0" dirty="0"/>
            <a:t>11068</a:t>
          </a:r>
          <a:endParaRPr lang="en-IN" dirty="0"/>
        </a:p>
      </dgm:t>
    </dgm:pt>
    <dgm:pt modelId="{8A81EC16-EC66-4EBB-9909-8D126C257F38}" type="parTrans" cxnId="{B9CCE2F2-3B6D-41F0-9F0D-7A721955BC98}">
      <dgm:prSet/>
      <dgm:spPr/>
      <dgm:t>
        <a:bodyPr/>
        <a:lstStyle/>
        <a:p>
          <a:endParaRPr lang="en-IN"/>
        </a:p>
      </dgm:t>
    </dgm:pt>
    <dgm:pt modelId="{0BD96E96-E0C2-4376-B05B-780DAFBF513C}" type="sibTrans" cxnId="{B9CCE2F2-3B6D-41F0-9F0D-7A721955BC98}">
      <dgm:prSet/>
      <dgm:spPr/>
      <dgm:t>
        <a:bodyPr/>
        <a:lstStyle/>
        <a:p>
          <a:endParaRPr lang="en-IN"/>
        </a:p>
      </dgm:t>
    </dgm:pt>
    <dgm:pt modelId="{FCB7FE3F-F7B6-4D9F-AE6B-F1FA6ABAA6F8}">
      <dgm:prSet phldrT="[Text]"/>
      <dgm:spPr/>
      <dgm:t>
        <a:bodyPr/>
        <a:lstStyle/>
        <a:p>
          <a:r>
            <a:rPr lang="en-US" dirty="0"/>
            <a:t>Max - </a:t>
          </a:r>
          <a:r>
            <a:rPr lang="en-IN" b="0" i="0" dirty="0"/>
            <a:t>34516</a:t>
          </a:r>
          <a:endParaRPr lang="en-IN" dirty="0"/>
        </a:p>
      </dgm:t>
    </dgm:pt>
    <dgm:pt modelId="{5014A4D1-78F0-49F6-B968-E0E5E9E57401}" type="parTrans" cxnId="{D6FCB760-7E3E-47EC-83D1-5FE09E4B3271}">
      <dgm:prSet/>
      <dgm:spPr/>
      <dgm:t>
        <a:bodyPr/>
        <a:lstStyle/>
        <a:p>
          <a:endParaRPr lang="en-IN"/>
        </a:p>
      </dgm:t>
    </dgm:pt>
    <dgm:pt modelId="{E3415A90-54B5-4D95-BEFA-1FBB9AE9170C}" type="sibTrans" cxnId="{D6FCB760-7E3E-47EC-83D1-5FE09E4B3271}">
      <dgm:prSet/>
      <dgm:spPr/>
      <dgm:t>
        <a:bodyPr/>
        <a:lstStyle/>
        <a:p>
          <a:endParaRPr lang="en-IN"/>
        </a:p>
      </dgm:t>
    </dgm:pt>
    <dgm:pt modelId="{D5CE896B-63BF-47EC-AAC6-F9F9EC85A86D}" type="pres">
      <dgm:prSet presAssocID="{5E3A4CE4-F5C4-4884-A9CC-05EAACDC0B30}" presName="Name0" presStyleCnt="0">
        <dgm:presLayoutVars>
          <dgm:chMax val="1"/>
          <dgm:chPref val="1"/>
          <dgm:dir/>
          <dgm:animOne val="branch"/>
          <dgm:animLvl val="lvl"/>
        </dgm:presLayoutVars>
      </dgm:prSet>
      <dgm:spPr/>
      <dgm:t>
        <a:bodyPr/>
        <a:lstStyle/>
        <a:p>
          <a:endParaRPr lang="en-US"/>
        </a:p>
      </dgm:t>
    </dgm:pt>
    <dgm:pt modelId="{770AE170-E75B-4547-B4EF-D1CACA9D9442}" type="pres">
      <dgm:prSet presAssocID="{509965F0-028C-4139-ADE6-7C20551A6FEF}" presName="Parent" presStyleLbl="node0" presStyleIdx="0" presStyleCnt="1">
        <dgm:presLayoutVars>
          <dgm:chMax val="6"/>
          <dgm:chPref val="6"/>
        </dgm:presLayoutVars>
      </dgm:prSet>
      <dgm:spPr/>
      <dgm:t>
        <a:bodyPr/>
        <a:lstStyle/>
        <a:p>
          <a:endParaRPr lang="en-US"/>
        </a:p>
      </dgm:t>
    </dgm:pt>
    <dgm:pt modelId="{DC264ADF-7094-434F-B17F-D78C9104185B}" type="pres">
      <dgm:prSet presAssocID="{018959ED-1841-4EB8-A3ED-B8B48E753B5A}" presName="Accent1" presStyleCnt="0"/>
      <dgm:spPr/>
    </dgm:pt>
    <dgm:pt modelId="{C82C14B0-7CD9-41D1-89EE-CEBE86E77E4A}" type="pres">
      <dgm:prSet presAssocID="{018959ED-1841-4EB8-A3ED-B8B48E753B5A}" presName="Accent" presStyleLbl="bgShp" presStyleIdx="0" presStyleCnt="6"/>
      <dgm:spPr/>
    </dgm:pt>
    <dgm:pt modelId="{F3076CC0-9E30-4B58-8371-86D9443A6EC0}" type="pres">
      <dgm:prSet presAssocID="{018959ED-1841-4EB8-A3ED-B8B48E753B5A}" presName="Child1" presStyleLbl="node1" presStyleIdx="0" presStyleCnt="6">
        <dgm:presLayoutVars>
          <dgm:chMax val="0"/>
          <dgm:chPref val="0"/>
          <dgm:bulletEnabled val="1"/>
        </dgm:presLayoutVars>
      </dgm:prSet>
      <dgm:spPr/>
      <dgm:t>
        <a:bodyPr/>
        <a:lstStyle/>
        <a:p>
          <a:endParaRPr lang="en-US"/>
        </a:p>
      </dgm:t>
    </dgm:pt>
    <dgm:pt modelId="{0D60357E-5C32-4B88-9143-20D5BB0A8F78}" type="pres">
      <dgm:prSet presAssocID="{38F92B8A-53F7-4FCB-BC29-94EBB281A9A8}" presName="Accent2" presStyleCnt="0"/>
      <dgm:spPr/>
    </dgm:pt>
    <dgm:pt modelId="{0F92AB5B-DC71-4262-AADC-7AEB1193E5B9}" type="pres">
      <dgm:prSet presAssocID="{38F92B8A-53F7-4FCB-BC29-94EBB281A9A8}" presName="Accent" presStyleLbl="bgShp" presStyleIdx="1" presStyleCnt="6"/>
      <dgm:spPr/>
    </dgm:pt>
    <dgm:pt modelId="{95AAAD09-97EC-4AFC-95F0-3C354B631230}" type="pres">
      <dgm:prSet presAssocID="{38F92B8A-53F7-4FCB-BC29-94EBB281A9A8}" presName="Child2" presStyleLbl="node1" presStyleIdx="1" presStyleCnt="6">
        <dgm:presLayoutVars>
          <dgm:chMax val="0"/>
          <dgm:chPref val="0"/>
          <dgm:bulletEnabled val="1"/>
        </dgm:presLayoutVars>
      </dgm:prSet>
      <dgm:spPr/>
      <dgm:t>
        <a:bodyPr/>
        <a:lstStyle/>
        <a:p>
          <a:endParaRPr lang="en-US"/>
        </a:p>
      </dgm:t>
    </dgm:pt>
    <dgm:pt modelId="{8850C79D-63B8-4B41-B770-F8D3A98B64E2}" type="pres">
      <dgm:prSet presAssocID="{46B9B4A8-3F12-4090-929B-FD073070A86A}" presName="Accent3" presStyleCnt="0"/>
      <dgm:spPr/>
    </dgm:pt>
    <dgm:pt modelId="{96B574C5-B78B-47F2-A3B6-520A4BD4AF4C}" type="pres">
      <dgm:prSet presAssocID="{46B9B4A8-3F12-4090-929B-FD073070A86A}" presName="Accent" presStyleLbl="bgShp" presStyleIdx="2" presStyleCnt="6"/>
      <dgm:spPr/>
    </dgm:pt>
    <dgm:pt modelId="{211878D0-F1E8-45D7-ABB1-62F7D4286381}" type="pres">
      <dgm:prSet presAssocID="{46B9B4A8-3F12-4090-929B-FD073070A86A}" presName="Child3" presStyleLbl="node1" presStyleIdx="2" presStyleCnt="6">
        <dgm:presLayoutVars>
          <dgm:chMax val="0"/>
          <dgm:chPref val="0"/>
          <dgm:bulletEnabled val="1"/>
        </dgm:presLayoutVars>
      </dgm:prSet>
      <dgm:spPr/>
      <dgm:t>
        <a:bodyPr/>
        <a:lstStyle/>
        <a:p>
          <a:endParaRPr lang="en-US"/>
        </a:p>
      </dgm:t>
    </dgm:pt>
    <dgm:pt modelId="{C2DBA0BC-B44A-4A36-9B14-FD7C006D17E6}" type="pres">
      <dgm:prSet presAssocID="{5D2C9644-8FBD-4EA4-A212-96AC87E44433}" presName="Accent4" presStyleCnt="0"/>
      <dgm:spPr/>
    </dgm:pt>
    <dgm:pt modelId="{AE17F4F1-3E20-4028-83C3-C75451E11639}" type="pres">
      <dgm:prSet presAssocID="{5D2C9644-8FBD-4EA4-A212-96AC87E44433}" presName="Accent" presStyleLbl="bgShp" presStyleIdx="3" presStyleCnt="6"/>
      <dgm:spPr/>
    </dgm:pt>
    <dgm:pt modelId="{27CCF40B-51B2-4F5C-AACD-D7696D62B0D1}" type="pres">
      <dgm:prSet presAssocID="{5D2C9644-8FBD-4EA4-A212-96AC87E44433}" presName="Child4" presStyleLbl="node1" presStyleIdx="3" presStyleCnt="6">
        <dgm:presLayoutVars>
          <dgm:chMax val="0"/>
          <dgm:chPref val="0"/>
          <dgm:bulletEnabled val="1"/>
        </dgm:presLayoutVars>
      </dgm:prSet>
      <dgm:spPr/>
      <dgm:t>
        <a:bodyPr/>
        <a:lstStyle/>
        <a:p>
          <a:endParaRPr lang="en-US"/>
        </a:p>
      </dgm:t>
    </dgm:pt>
    <dgm:pt modelId="{5A9A1D11-07A3-4339-B6E0-17F17F03FB6E}" type="pres">
      <dgm:prSet presAssocID="{008E2C33-ABF4-41A2-8B55-2270C8534507}" presName="Accent5" presStyleCnt="0"/>
      <dgm:spPr/>
    </dgm:pt>
    <dgm:pt modelId="{0F3B50BB-798B-46FE-AAE1-F9C5C1B0F6A0}" type="pres">
      <dgm:prSet presAssocID="{008E2C33-ABF4-41A2-8B55-2270C8534507}" presName="Accent" presStyleLbl="bgShp" presStyleIdx="4" presStyleCnt="6"/>
      <dgm:spPr/>
    </dgm:pt>
    <dgm:pt modelId="{D8A65966-5A32-4239-AA0C-2AE38CD04B6B}" type="pres">
      <dgm:prSet presAssocID="{008E2C33-ABF4-41A2-8B55-2270C8534507}" presName="Child5" presStyleLbl="node1" presStyleIdx="4" presStyleCnt="6">
        <dgm:presLayoutVars>
          <dgm:chMax val="0"/>
          <dgm:chPref val="0"/>
          <dgm:bulletEnabled val="1"/>
        </dgm:presLayoutVars>
      </dgm:prSet>
      <dgm:spPr/>
      <dgm:t>
        <a:bodyPr/>
        <a:lstStyle/>
        <a:p>
          <a:endParaRPr lang="en-US"/>
        </a:p>
      </dgm:t>
    </dgm:pt>
    <dgm:pt modelId="{32C1E969-F1CD-43A8-86BE-8321B1BCADF5}" type="pres">
      <dgm:prSet presAssocID="{FCB7FE3F-F7B6-4D9F-AE6B-F1FA6ABAA6F8}" presName="Accent6" presStyleCnt="0"/>
      <dgm:spPr/>
    </dgm:pt>
    <dgm:pt modelId="{C780BB49-EE38-4E97-AD93-C8E9825D88CD}" type="pres">
      <dgm:prSet presAssocID="{FCB7FE3F-F7B6-4D9F-AE6B-F1FA6ABAA6F8}" presName="Accent" presStyleLbl="bgShp" presStyleIdx="5" presStyleCnt="6"/>
      <dgm:spPr/>
    </dgm:pt>
    <dgm:pt modelId="{8003B1AF-6DD7-4C43-8FB0-A9B6EF48D623}" type="pres">
      <dgm:prSet presAssocID="{FCB7FE3F-F7B6-4D9F-AE6B-F1FA6ABAA6F8}" presName="Child6" presStyleLbl="node1" presStyleIdx="5" presStyleCnt="6">
        <dgm:presLayoutVars>
          <dgm:chMax val="0"/>
          <dgm:chPref val="0"/>
          <dgm:bulletEnabled val="1"/>
        </dgm:presLayoutVars>
      </dgm:prSet>
      <dgm:spPr/>
      <dgm:t>
        <a:bodyPr/>
        <a:lstStyle/>
        <a:p>
          <a:endParaRPr lang="en-US"/>
        </a:p>
      </dgm:t>
    </dgm:pt>
  </dgm:ptLst>
  <dgm:cxnLst>
    <dgm:cxn modelId="{70F0A55E-CB28-44F8-8CE8-7F33F599D8D1}" type="presOf" srcId="{46B9B4A8-3F12-4090-929B-FD073070A86A}" destId="{211878D0-F1E8-45D7-ABB1-62F7D4286381}" srcOrd="0" destOrd="0" presId="urn:microsoft.com/office/officeart/2011/layout/HexagonRadial"/>
    <dgm:cxn modelId="{7E5DE66F-23A5-4EBB-B402-9C20FE87F381}" type="presOf" srcId="{008E2C33-ABF4-41A2-8B55-2270C8534507}" destId="{D8A65966-5A32-4239-AA0C-2AE38CD04B6B}" srcOrd="0" destOrd="0" presId="urn:microsoft.com/office/officeart/2011/layout/HexagonRadial"/>
    <dgm:cxn modelId="{BDD7FC80-BDBC-4F27-838D-821C60E41ACF}" type="presOf" srcId="{509965F0-028C-4139-ADE6-7C20551A6FEF}" destId="{770AE170-E75B-4547-B4EF-D1CACA9D9442}" srcOrd="0" destOrd="0" presId="urn:microsoft.com/office/officeart/2011/layout/HexagonRadial"/>
    <dgm:cxn modelId="{D4CC6565-5060-43CF-9A68-C5A705EF9590}" type="presOf" srcId="{5E3A4CE4-F5C4-4884-A9CC-05EAACDC0B30}" destId="{D5CE896B-63BF-47EC-AAC6-F9F9EC85A86D}" srcOrd="0" destOrd="0" presId="urn:microsoft.com/office/officeart/2011/layout/HexagonRadial"/>
    <dgm:cxn modelId="{D6FCB760-7E3E-47EC-83D1-5FE09E4B3271}" srcId="{509965F0-028C-4139-ADE6-7C20551A6FEF}" destId="{FCB7FE3F-F7B6-4D9F-AE6B-F1FA6ABAA6F8}" srcOrd="5" destOrd="0" parTransId="{5014A4D1-78F0-49F6-B968-E0E5E9E57401}" sibTransId="{E3415A90-54B5-4D95-BEFA-1FBB9AE9170C}"/>
    <dgm:cxn modelId="{E63A2198-0FEA-4E07-88AF-F96D6DE1EE01}" srcId="{509965F0-028C-4139-ADE6-7C20551A6FEF}" destId="{5D2C9644-8FBD-4EA4-A212-96AC87E44433}" srcOrd="3" destOrd="0" parTransId="{0C32B0F9-257E-4E44-8B66-3044D7BBF67B}" sibTransId="{B337476A-4B5C-4719-A8AD-16BCC4ADE3AE}"/>
    <dgm:cxn modelId="{8CC88E1E-0BA9-411F-A00D-5A76A78B3185}" srcId="{509965F0-028C-4139-ADE6-7C20551A6FEF}" destId="{018959ED-1841-4EB8-A3ED-B8B48E753B5A}" srcOrd="0" destOrd="0" parTransId="{053CA9AB-5E85-4DDA-88E6-9D1B14E94EA3}" sibTransId="{DDF87251-9366-4298-8328-F389AECA2F1F}"/>
    <dgm:cxn modelId="{B9CCE2F2-3B6D-41F0-9F0D-7A721955BC98}" srcId="{509965F0-028C-4139-ADE6-7C20551A6FEF}" destId="{008E2C33-ABF4-41A2-8B55-2270C8534507}" srcOrd="4" destOrd="0" parTransId="{8A81EC16-EC66-4EBB-9909-8D126C257F38}" sibTransId="{0BD96E96-E0C2-4376-B05B-780DAFBF513C}"/>
    <dgm:cxn modelId="{265F94FA-6C8F-4CF9-9597-AB99B4E80CA9}" type="presOf" srcId="{018959ED-1841-4EB8-A3ED-B8B48E753B5A}" destId="{F3076CC0-9E30-4B58-8371-86D9443A6EC0}" srcOrd="0" destOrd="0" presId="urn:microsoft.com/office/officeart/2011/layout/HexagonRadial"/>
    <dgm:cxn modelId="{DFD32084-C0FB-4299-8955-DE05725789C8}" srcId="{5E3A4CE4-F5C4-4884-A9CC-05EAACDC0B30}" destId="{509965F0-028C-4139-ADE6-7C20551A6FEF}" srcOrd="0" destOrd="0" parTransId="{798AD678-8240-4CAC-B18B-0EC9BD76308A}" sibTransId="{B1EDB4DB-AC98-4C9F-8A12-EC8A08CCC16C}"/>
    <dgm:cxn modelId="{E783327A-4450-4B1B-9800-A0EEEED2B93A}" srcId="{509965F0-028C-4139-ADE6-7C20551A6FEF}" destId="{46B9B4A8-3F12-4090-929B-FD073070A86A}" srcOrd="2" destOrd="0" parTransId="{B01E871A-B242-4196-A736-0F8684E37B72}" sibTransId="{2ABF1048-6048-4F7C-8485-C7B60101D6FA}"/>
    <dgm:cxn modelId="{6EBD8524-19AF-44B4-80EE-EFCF6384346E}" type="presOf" srcId="{FCB7FE3F-F7B6-4D9F-AE6B-F1FA6ABAA6F8}" destId="{8003B1AF-6DD7-4C43-8FB0-A9B6EF48D623}" srcOrd="0" destOrd="0" presId="urn:microsoft.com/office/officeart/2011/layout/HexagonRadial"/>
    <dgm:cxn modelId="{7AE9C17C-A319-4C2D-A3B1-975DFE7EEFC4}" type="presOf" srcId="{5D2C9644-8FBD-4EA4-A212-96AC87E44433}" destId="{27CCF40B-51B2-4F5C-AACD-D7696D62B0D1}" srcOrd="0" destOrd="0" presId="urn:microsoft.com/office/officeart/2011/layout/HexagonRadial"/>
    <dgm:cxn modelId="{63514D10-2E28-4395-B019-ACCD08905CC1}" type="presOf" srcId="{38F92B8A-53F7-4FCB-BC29-94EBB281A9A8}" destId="{95AAAD09-97EC-4AFC-95F0-3C354B631230}" srcOrd="0" destOrd="0" presId="urn:microsoft.com/office/officeart/2011/layout/HexagonRadial"/>
    <dgm:cxn modelId="{15440B83-494A-4827-8619-108197C0F1C6}" srcId="{509965F0-028C-4139-ADE6-7C20551A6FEF}" destId="{38F92B8A-53F7-4FCB-BC29-94EBB281A9A8}" srcOrd="1" destOrd="0" parTransId="{2C7221A9-6018-456E-B6ED-0101941D154A}" sibTransId="{8C7EABC1-0374-4911-902B-1316A3EEDBD3}"/>
    <dgm:cxn modelId="{12174F7E-3643-4282-9E8B-FFA460B5D2DF}" type="presParOf" srcId="{D5CE896B-63BF-47EC-AAC6-F9F9EC85A86D}" destId="{770AE170-E75B-4547-B4EF-D1CACA9D9442}" srcOrd="0" destOrd="0" presId="urn:microsoft.com/office/officeart/2011/layout/HexagonRadial"/>
    <dgm:cxn modelId="{DA6EF6DE-5E06-405D-BADB-3034DB833A31}" type="presParOf" srcId="{D5CE896B-63BF-47EC-AAC6-F9F9EC85A86D}" destId="{DC264ADF-7094-434F-B17F-D78C9104185B}" srcOrd="1" destOrd="0" presId="urn:microsoft.com/office/officeart/2011/layout/HexagonRadial"/>
    <dgm:cxn modelId="{6CAE27BA-1BE7-4692-8553-B16EC8437734}" type="presParOf" srcId="{DC264ADF-7094-434F-B17F-D78C9104185B}" destId="{C82C14B0-7CD9-41D1-89EE-CEBE86E77E4A}" srcOrd="0" destOrd="0" presId="urn:microsoft.com/office/officeart/2011/layout/HexagonRadial"/>
    <dgm:cxn modelId="{7AD0E961-DB7D-463A-A1F1-50193D604C3A}" type="presParOf" srcId="{D5CE896B-63BF-47EC-AAC6-F9F9EC85A86D}" destId="{F3076CC0-9E30-4B58-8371-86D9443A6EC0}" srcOrd="2" destOrd="0" presId="urn:microsoft.com/office/officeart/2011/layout/HexagonRadial"/>
    <dgm:cxn modelId="{C6772F3A-47A8-4594-95AE-36CA11D7603C}" type="presParOf" srcId="{D5CE896B-63BF-47EC-AAC6-F9F9EC85A86D}" destId="{0D60357E-5C32-4B88-9143-20D5BB0A8F78}" srcOrd="3" destOrd="0" presId="urn:microsoft.com/office/officeart/2011/layout/HexagonRadial"/>
    <dgm:cxn modelId="{B7B891BB-2406-4314-B0DC-26502E6DACCC}" type="presParOf" srcId="{0D60357E-5C32-4B88-9143-20D5BB0A8F78}" destId="{0F92AB5B-DC71-4262-AADC-7AEB1193E5B9}" srcOrd="0" destOrd="0" presId="urn:microsoft.com/office/officeart/2011/layout/HexagonRadial"/>
    <dgm:cxn modelId="{844FEDFE-E1FF-429E-867C-EE9A00BA6498}" type="presParOf" srcId="{D5CE896B-63BF-47EC-AAC6-F9F9EC85A86D}" destId="{95AAAD09-97EC-4AFC-95F0-3C354B631230}" srcOrd="4" destOrd="0" presId="urn:microsoft.com/office/officeart/2011/layout/HexagonRadial"/>
    <dgm:cxn modelId="{D10BBC09-F8F8-4C74-8870-B78967032262}" type="presParOf" srcId="{D5CE896B-63BF-47EC-AAC6-F9F9EC85A86D}" destId="{8850C79D-63B8-4B41-B770-F8D3A98B64E2}" srcOrd="5" destOrd="0" presId="urn:microsoft.com/office/officeart/2011/layout/HexagonRadial"/>
    <dgm:cxn modelId="{E0E5C6F9-CF7B-4600-89CA-639B5F241410}" type="presParOf" srcId="{8850C79D-63B8-4B41-B770-F8D3A98B64E2}" destId="{96B574C5-B78B-47F2-A3B6-520A4BD4AF4C}" srcOrd="0" destOrd="0" presId="urn:microsoft.com/office/officeart/2011/layout/HexagonRadial"/>
    <dgm:cxn modelId="{83943ED4-D8C9-4254-A7BB-2775C776E756}" type="presParOf" srcId="{D5CE896B-63BF-47EC-AAC6-F9F9EC85A86D}" destId="{211878D0-F1E8-45D7-ABB1-62F7D4286381}" srcOrd="6" destOrd="0" presId="urn:microsoft.com/office/officeart/2011/layout/HexagonRadial"/>
    <dgm:cxn modelId="{B7CA5AB1-268F-43E8-ACA4-7A8E8C90CC45}" type="presParOf" srcId="{D5CE896B-63BF-47EC-AAC6-F9F9EC85A86D}" destId="{C2DBA0BC-B44A-4A36-9B14-FD7C006D17E6}" srcOrd="7" destOrd="0" presId="urn:microsoft.com/office/officeart/2011/layout/HexagonRadial"/>
    <dgm:cxn modelId="{11E2E803-ED4C-46D9-8066-8B5E63133230}" type="presParOf" srcId="{C2DBA0BC-B44A-4A36-9B14-FD7C006D17E6}" destId="{AE17F4F1-3E20-4028-83C3-C75451E11639}" srcOrd="0" destOrd="0" presId="urn:microsoft.com/office/officeart/2011/layout/HexagonRadial"/>
    <dgm:cxn modelId="{C4936A80-88AE-43D4-97F1-BBA595556A42}" type="presParOf" srcId="{D5CE896B-63BF-47EC-AAC6-F9F9EC85A86D}" destId="{27CCF40B-51B2-4F5C-AACD-D7696D62B0D1}" srcOrd="8" destOrd="0" presId="urn:microsoft.com/office/officeart/2011/layout/HexagonRadial"/>
    <dgm:cxn modelId="{A6333E71-BB93-45D4-BD0D-88246506C2AE}" type="presParOf" srcId="{D5CE896B-63BF-47EC-AAC6-F9F9EC85A86D}" destId="{5A9A1D11-07A3-4339-B6E0-17F17F03FB6E}" srcOrd="9" destOrd="0" presId="urn:microsoft.com/office/officeart/2011/layout/HexagonRadial"/>
    <dgm:cxn modelId="{D5913840-BF28-444A-84EE-B07DF55C0C78}" type="presParOf" srcId="{5A9A1D11-07A3-4339-B6E0-17F17F03FB6E}" destId="{0F3B50BB-798B-46FE-AAE1-F9C5C1B0F6A0}" srcOrd="0" destOrd="0" presId="urn:microsoft.com/office/officeart/2011/layout/HexagonRadial"/>
    <dgm:cxn modelId="{DAAD0577-811C-4103-98C2-A25D91348933}" type="presParOf" srcId="{D5CE896B-63BF-47EC-AAC6-F9F9EC85A86D}" destId="{D8A65966-5A32-4239-AA0C-2AE38CD04B6B}" srcOrd="10" destOrd="0" presId="urn:microsoft.com/office/officeart/2011/layout/HexagonRadial"/>
    <dgm:cxn modelId="{88FD9AB5-C682-4C37-8D9C-9C0797CAFA63}" type="presParOf" srcId="{D5CE896B-63BF-47EC-AAC6-F9F9EC85A86D}" destId="{32C1E969-F1CD-43A8-86BE-8321B1BCADF5}" srcOrd="11" destOrd="0" presId="urn:microsoft.com/office/officeart/2011/layout/HexagonRadial"/>
    <dgm:cxn modelId="{7A545277-AE5E-4336-896F-E7ABAD5A56CE}" type="presParOf" srcId="{32C1E969-F1CD-43A8-86BE-8321B1BCADF5}" destId="{C780BB49-EE38-4E97-AD93-C8E9825D88CD}" srcOrd="0" destOrd="0" presId="urn:microsoft.com/office/officeart/2011/layout/HexagonRadial"/>
    <dgm:cxn modelId="{660FE947-71A2-4808-8BE5-058142C9DC7F}" type="presParOf" srcId="{D5CE896B-63BF-47EC-AAC6-F9F9EC85A86D}" destId="{8003B1AF-6DD7-4C43-8FB0-A9B6EF48D623}" srcOrd="12" destOrd="0" presId="urn:microsoft.com/office/officeart/2011/layout/HexagonRadial"/>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3A4CE4-F5C4-4884-A9CC-05EAACDC0B30}" type="doc">
      <dgm:prSet loTypeId="urn:microsoft.com/office/officeart/2011/layout/HexagonRadial" loCatId="cycle" qsTypeId="urn:microsoft.com/office/officeart/2005/8/quickstyle/simple1" qsCatId="simple" csTypeId="urn:microsoft.com/office/officeart/2005/8/colors/accent0_2" csCatId="mainScheme" phldr="1"/>
      <dgm:spPr/>
      <dgm:t>
        <a:bodyPr/>
        <a:lstStyle/>
        <a:p>
          <a:endParaRPr lang="en-IN"/>
        </a:p>
      </dgm:t>
    </dgm:pt>
    <dgm:pt modelId="{509965F0-028C-4139-ADE6-7C20551A6FEF}">
      <dgm:prSet phldrT="[Text]"/>
      <dgm:spPr/>
      <dgm:t>
        <a:bodyPr/>
        <a:lstStyle/>
        <a:p>
          <a:r>
            <a:rPr lang="en-US" dirty="0"/>
            <a:t>Total Revolving Balance</a:t>
          </a:r>
          <a:endParaRPr lang="en-IN" dirty="0"/>
        </a:p>
      </dgm:t>
    </dgm:pt>
    <dgm:pt modelId="{798AD678-8240-4CAC-B18B-0EC9BD76308A}" type="parTrans" cxnId="{DFD32084-C0FB-4299-8955-DE05725789C8}">
      <dgm:prSet/>
      <dgm:spPr/>
      <dgm:t>
        <a:bodyPr/>
        <a:lstStyle/>
        <a:p>
          <a:endParaRPr lang="en-IN"/>
        </a:p>
      </dgm:t>
    </dgm:pt>
    <dgm:pt modelId="{B1EDB4DB-AC98-4C9F-8A12-EC8A08CCC16C}" type="sibTrans" cxnId="{DFD32084-C0FB-4299-8955-DE05725789C8}">
      <dgm:prSet/>
      <dgm:spPr/>
      <dgm:t>
        <a:bodyPr/>
        <a:lstStyle/>
        <a:p>
          <a:endParaRPr lang="en-IN"/>
        </a:p>
      </dgm:t>
    </dgm:pt>
    <dgm:pt modelId="{018959ED-1841-4EB8-A3ED-B8B48E753B5A}">
      <dgm:prSet phldrT="[Text]"/>
      <dgm:spPr/>
      <dgm:t>
        <a:bodyPr/>
        <a:lstStyle/>
        <a:p>
          <a:r>
            <a:rPr lang="en-US" dirty="0"/>
            <a:t>Min - </a:t>
          </a:r>
          <a:r>
            <a:rPr lang="en-IN" b="0" i="0" dirty="0"/>
            <a:t>0</a:t>
          </a:r>
          <a:endParaRPr lang="en-IN" dirty="0"/>
        </a:p>
      </dgm:t>
    </dgm:pt>
    <dgm:pt modelId="{053CA9AB-5E85-4DDA-88E6-9D1B14E94EA3}" type="parTrans" cxnId="{8CC88E1E-0BA9-411F-A00D-5A76A78B3185}">
      <dgm:prSet/>
      <dgm:spPr/>
      <dgm:t>
        <a:bodyPr/>
        <a:lstStyle/>
        <a:p>
          <a:endParaRPr lang="en-IN"/>
        </a:p>
      </dgm:t>
    </dgm:pt>
    <dgm:pt modelId="{DDF87251-9366-4298-8328-F389AECA2F1F}" type="sibTrans" cxnId="{8CC88E1E-0BA9-411F-A00D-5A76A78B3185}">
      <dgm:prSet/>
      <dgm:spPr/>
      <dgm:t>
        <a:bodyPr/>
        <a:lstStyle/>
        <a:p>
          <a:endParaRPr lang="en-IN"/>
        </a:p>
      </dgm:t>
    </dgm:pt>
    <dgm:pt modelId="{38F92B8A-53F7-4FCB-BC29-94EBB281A9A8}">
      <dgm:prSet phldrT="[Text]"/>
      <dgm:spPr/>
      <dgm:t>
        <a:bodyPr/>
        <a:lstStyle/>
        <a:p>
          <a:r>
            <a:rPr lang="en-US" dirty="0"/>
            <a:t>1</a:t>
          </a:r>
          <a:r>
            <a:rPr lang="en-US" baseline="30000" dirty="0"/>
            <a:t>st</a:t>
          </a:r>
          <a:r>
            <a:rPr lang="en-US" dirty="0"/>
            <a:t> Q - </a:t>
          </a:r>
          <a:r>
            <a:rPr lang="en-IN" b="0" i="0" dirty="0"/>
            <a:t>359</a:t>
          </a:r>
          <a:endParaRPr lang="en-IN" dirty="0"/>
        </a:p>
      </dgm:t>
    </dgm:pt>
    <dgm:pt modelId="{2C7221A9-6018-456E-B6ED-0101941D154A}" type="parTrans" cxnId="{15440B83-494A-4827-8619-108197C0F1C6}">
      <dgm:prSet/>
      <dgm:spPr/>
      <dgm:t>
        <a:bodyPr/>
        <a:lstStyle/>
        <a:p>
          <a:endParaRPr lang="en-IN"/>
        </a:p>
      </dgm:t>
    </dgm:pt>
    <dgm:pt modelId="{8C7EABC1-0374-4911-902B-1316A3EEDBD3}" type="sibTrans" cxnId="{15440B83-494A-4827-8619-108197C0F1C6}">
      <dgm:prSet/>
      <dgm:spPr/>
      <dgm:t>
        <a:bodyPr/>
        <a:lstStyle/>
        <a:p>
          <a:endParaRPr lang="en-IN"/>
        </a:p>
      </dgm:t>
    </dgm:pt>
    <dgm:pt modelId="{46B9B4A8-3F12-4090-929B-FD073070A86A}">
      <dgm:prSet phldrT="[Text]"/>
      <dgm:spPr/>
      <dgm:t>
        <a:bodyPr/>
        <a:lstStyle/>
        <a:p>
          <a:r>
            <a:rPr lang="en-US" dirty="0"/>
            <a:t>Median </a:t>
          </a:r>
          <a:r>
            <a:rPr lang="en-US" dirty="0" smtClean="0"/>
            <a:t> </a:t>
          </a:r>
          <a:r>
            <a:rPr lang="en-IN" b="0" i="0" dirty="0"/>
            <a:t>1276</a:t>
          </a:r>
          <a:endParaRPr lang="en-IN" dirty="0"/>
        </a:p>
      </dgm:t>
    </dgm:pt>
    <dgm:pt modelId="{B01E871A-B242-4196-A736-0F8684E37B72}" type="parTrans" cxnId="{E783327A-4450-4B1B-9800-A0EEEED2B93A}">
      <dgm:prSet/>
      <dgm:spPr/>
      <dgm:t>
        <a:bodyPr/>
        <a:lstStyle/>
        <a:p>
          <a:endParaRPr lang="en-IN"/>
        </a:p>
      </dgm:t>
    </dgm:pt>
    <dgm:pt modelId="{2ABF1048-6048-4F7C-8485-C7B60101D6FA}" type="sibTrans" cxnId="{E783327A-4450-4B1B-9800-A0EEEED2B93A}">
      <dgm:prSet/>
      <dgm:spPr/>
      <dgm:t>
        <a:bodyPr/>
        <a:lstStyle/>
        <a:p>
          <a:endParaRPr lang="en-IN"/>
        </a:p>
      </dgm:t>
    </dgm:pt>
    <dgm:pt modelId="{5D2C9644-8FBD-4EA4-A212-96AC87E44433}">
      <dgm:prSet phldrT="[Text]"/>
      <dgm:spPr/>
      <dgm:t>
        <a:bodyPr/>
        <a:lstStyle/>
        <a:p>
          <a:r>
            <a:rPr lang="en-US" dirty="0"/>
            <a:t>Mean - </a:t>
          </a:r>
          <a:r>
            <a:rPr lang="en-IN" b="0" i="0" dirty="0"/>
            <a:t>1163</a:t>
          </a:r>
          <a:endParaRPr lang="en-IN" dirty="0"/>
        </a:p>
      </dgm:t>
    </dgm:pt>
    <dgm:pt modelId="{0C32B0F9-257E-4E44-8B66-3044D7BBF67B}" type="parTrans" cxnId="{E63A2198-0FEA-4E07-88AF-F96D6DE1EE01}">
      <dgm:prSet/>
      <dgm:spPr/>
      <dgm:t>
        <a:bodyPr/>
        <a:lstStyle/>
        <a:p>
          <a:endParaRPr lang="en-IN"/>
        </a:p>
      </dgm:t>
    </dgm:pt>
    <dgm:pt modelId="{B337476A-4B5C-4719-A8AD-16BCC4ADE3AE}" type="sibTrans" cxnId="{E63A2198-0FEA-4E07-88AF-F96D6DE1EE01}">
      <dgm:prSet/>
      <dgm:spPr/>
      <dgm:t>
        <a:bodyPr/>
        <a:lstStyle/>
        <a:p>
          <a:endParaRPr lang="en-IN"/>
        </a:p>
      </dgm:t>
    </dgm:pt>
    <dgm:pt modelId="{008E2C33-ABF4-41A2-8B55-2270C8534507}">
      <dgm:prSet phldrT="[Text]"/>
      <dgm:spPr/>
      <dgm:t>
        <a:bodyPr/>
        <a:lstStyle/>
        <a:p>
          <a:r>
            <a:rPr lang="en-US" dirty="0"/>
            <a:t>3</a:t>
          </a:r>
          <a:r>
            <a:rPr lang="en-US" baseline="30000" dirty="0"/>
            <a:t>rd</a:t>
          </a:r>
          <a:r>
            <a:rPr lang="en-US" dirty="0"/>
            <a:t> Q - </a:t>
          </a:r>
          <a:r>
            <a:rPr lang="en-IN" b="0" i="0" dirty="0"/>
            <a:t>1784</a:t>
          </a:r>
          <a:endParaRPr lang="en-IN" dirty="0"/>
        </a:p>
      </dgm:t>
    </dgm:pt>
    <dgm:pt modelId="{8A81EC16-EC66-4EBB-9909-8D126C257F38}" type="parTrans" cxnId="{B9CCE2F2-3B6D-41F0-9F0D-7A721955BC98}">
      <dgm:prSet/>
      <dgm:spPr/>
      <dgm:t>
        <a:bodyPr/>
        <a:lstStyle/>
        <a:p>
          <a:endParaRPr lang="en-IN"/>
        </a:p>
      </dgm:t>
    </dgm:pt>
    <dgm:pt modelId="{0BD96E96-E0C2-4376-B05B-780DAFBF513C}" type="sibTrans" cxnId="{B9CCE2F2-3B6D-41F0-9F0D-7A721955BC98}">
      <dgm:prSet/>
      <dgm:spPr/>
      <dgm:t>
        <a:bodyPr/>
        <a:lstStyle/>
        <a:p>
          <a:endParaRPr lang="en-IN"/>
        </a:p>
      </dgm:t>
    </dgm:pt>
    <dgm:pt modelId="{FCB7FE3F-F7B6-4D9F-AE6B-F1FA6ABAA6F8}">
      <dgm:prSet phldrT="[Text]"/>
      <dgm:spPr/>
      <dgm:t>
        <a:bodyPr/>
        <a:lstStyle/>
        <a:p>
          <a:r>
            <a:rPr lang="en-US" dirty="0"/>
            <a:t>Max - </a:t>
          </a:r>
          <a:r>
            <a:rPr lang="en-IN" b="0" i="0" dirty="0"/>
            <a:t>2517</a:t>
          </a:r>
          <a:endParaRPr lang="en-IN" dirty="0"/>
        </a:p>
      </dgm:t>
    </dgm:pt>
    <dgm:pt modelId="{5014A4D1-78F0-49F6-B968-E0E5E9E57401}" type="parTrans" cxnId="{D6FCB760-7E3E-47EC-83D1-5FE09E4B3271}">
      <dgm:prSet/>
      <dgm:spPr/>
      <dgm:t>
        <a:bodyPr/>
        <a:lstStyle/>
        <a:p>
          <a:endParaRPr lang="en-IN"/>
        </a:p>
      </dgm:t>
    </dgm:pt>
    <dgm:pt modelId="{E3415A90-54B5-4D95-BEFA-1FBB9AE9170C}" type="sibTrans" cxnId="{D6FCB760-7E3E-47EC-83D1-5FE09E4B3271}">
      <dgm:prSet/>
      <dgm:spPr/>
      <dgm:t>
        <a:bodyPr/>
        <a:lstStyle/>
        <a:p>
          <a:endParaRPr lang="en-IN"/>
        </a:p>
      </dgm:t>
    </dgm:pt>
    <dgm:pt modelId="{D5CE896B-63BF-47EC-AAC6-F9F9EC85A86D}" type="pres">
      <dgm:prSet presAssocID="{5E3A4CE4-F5C4-4884-A9CC-05EAACDC0B30}" presName="Name0" presStyleCnt="0">
        <dgm:presLayoutVars>
          <dgm:chMax val="1"/>
          <dgm:chPref val="1"/>
          <dgm:dir/>
          <dgm:animOne val="branch"/>
          <dgm:animLvl val="lvl"/>
        </dgm:presLayoutVars>
      </dgm:prSet>
      <dgm:spPr/>
      <dgm:t>
        <a:bodyPr/>
        <a:lstStyle/>
        <a:p>
          <a:endParaRPr lang="en-US"/>
        </a:p>
      </dgm:t>
    </dgm:pt>
    <dgm:pt modelId="{770AE170-E75B-4547-B4EF-D1CACA9D9442}" type="pres">
      <dgm:prSet presAssocID="{509965F0-028C-4139-ADE6-7C20551A6FEF}" presName="Parent" presStyleLbl="node0" presStyleIdx="0" presStyleCnt="1">
        <dgm:presLayoutVars>
          <dgm:chMax val="6"/>
          <dgm:chPref val="6"/>
        </dgm:presLayoutVars>
      </dgm:prSet>
      <dgm:spPr/>
      <dgm:t>
        <a:bodyPr/>
        <a:lstStyle/>
        <a:p>
          <a:endParaRPr lang="en-US"/>
        </a:p>
      </dgm:t>
    </dgm:pt>
    <dgm:pt modelId="{DC264ADF-7094-434F-B17F-D78C9104185B}" type="pres">
      <dgm:prSet presAssocID="{018959ED-1841-4EB8-A3ED-B8B48E753B5A}" presName="Accent1" presStyleCnt="0"/>
      <dgm:spPr/>
    </dgm:pt>
    <dgm:pt modelId="{C82C14B0-7CD9-41D1-89EE-CEBE86E77E4A}" type="pres">
      <dgm:prSet presAssocID="{018959ED-1841-4EB8-A3ED-B8B48E753B5A}" presName="Accent" presStyleLbl="bgShp" presStyleIdx="0" presStyleCnt="6"/>
      <dgm:spPr/>
    </dgm:pt>
    <dgm:pt modelId="{F3076CC0-9E30-4B58-8371-86D9443A6EC0}" type="pres">
      <dgm:prSet presAssocID="{018959ED-1841-4EB8-A3ED-B8B48E753B5A}" presName="Child1" presStyleLbl="node1" presStyleIdx="0" presStyleCnt="6">
        <dgm:presLayoutVars>
          <dgm:chMax val="0"/>
          <dgm:chPref val="0"/>
          <dgm:bulletEnabled val="1"/>
        </dgm:presLayoutVars>
      </dgm:prSet>
      <dgm:spPr/>
      <dgm:t>
        <a:bodyPr/>
        <a:lstStyle/>
        <a:p>
          <a:endParaRPr lang="en-US"/>
        </a:p>
      </dgm:t>
    </dgm:pt>
    <dgm:pt modelId="{0D60357E-5C32-4B88-9143-20D5BB0A8F78}" type="pres">
      <dgm:prSet presAssocID="{38F92B8A-53F7-4FCB-BC29-94EBB281A9A8}" presName="Accent2" presStyleCnt="0"/>
      <dgm:spPr/>
    </dgm:pt>
    <dgm:pt modelId="{0F92AB5B-DC71-4262-AADC-7AEB1193E5B9}" type="pres">
      <dgm:prSet presAssocID="{38F92B8A-53F7-4FCB-BC29-94EBB281A9A8}" presName="Accent" presStyleLbl="bgShp" presStyleIdx="1" presStyleCnt="6"/>
      <dgm:spPr/>
    </dgm:pt>
    <dgm:pt modelId="{95AAAD09-97EC-4AFC-95F0-3C354B631230}" type="pres">
      <dgm:prSet presAssocID="{38F92B8A-53F7-4FCB-BC29-94EBB281A9A8}" presName="Child2" presStyleLbl="node1" presStyleIdx="1" presStyleCnt="6">
        <dgm:presLayoutVars>
          <dgm:chMax val="0"/>
          <dgm:chPref val="0"/>
          <dgm:bulletEnabled val="1"/>
        </dgm:presLayoutVars>
      </dgm:prSet>
      <dgm:spPr/>
      <dgm:t>
        <a:bodyPr/>
        <a:lstStyle/>
        <a:p>
          <a:endParaRPr lang="en-US"/>
        </a:p>
      </dgm:t>
    </dgm:pt>
    <dgm:pt modelId="{8850C79D-63B8-4B41-B770-F8D3A98B64E2}" type="pres">
      <dgm:prSet presAssocID="{46B9B4A8-3F12-4090-929B-FD073070A86A}" presName="Accent3" presStyleCnt="0"/>
      <dgm:spPr/>
    </dgm:pt>
    <dgm:pt modelId="{96B574C5-B78B-47F2-A3B6-520A4BD4AF4C}" type="pres">
      <dgm:prSet presAssocID="{46B9B4A8-3F12-4090-929B-FD073070A86A}" presName="Accent" presStyleLbl="bgShp" presStyleIdx="2" presStyleCnt="6"/>
      <dgm:spPr/>
    </dgm:pt>
    <dgm:pt modelId="{211878D0-F1E8-45D7-ABB1-62F7D4286381}" type="pres">
      <dgm:prSet presAssocID="{46B9B4A8-3F12-4090-929B-FD073070A86A}" presName="Child3" presStyleLbl="node1" presStyleIdx="2" presStyleCnt="6">
        <dgm:presLayoutVars>
          <dgm:chMax val="0"/>
          <dgm:chPref val="0"/>
          <dgm:bulletEnabled val="1"/>
        </dgm:presLayoutVars>
      </dgm:prSet>
      <dgm:spPr/>
      <dgm:t>
        <a:bodyPr/>
        <a:lstStyle/>
        <a:p>
          <a:endParaRPr lang="en-US"/>
        </a:p>
      </dgm:t>
    </dgm:pt>
    <dgm:pt modelId="{C2DBA0BC-B44A-4A36-9B14-FD7C006D17E6}" type="pres">
      <dgm:prSet presAssocID="{5D2C9644-8FBD-4EA4-A212-96AC87E44433}" presName="Accent4" presStyleCnt="0"/>
      <dgm:spPr/>
    </dgm:pt>
    <dgm:pt modelId="{AE17F4F1-3E20-4028-83C3-C75451E11639}" type="pres">
      <dgm:prSet presAssocID="{5D2C9644-8FBD-4EA4-A212-96AC87E44433}" presName="Accent" presStyleLbl="bgShp" presStyleIdx="3" presStyleCnt="6"/>
      <dgm:spPr/>
    </dgm:pt>
    <dgm:pt modelId="{27CCF40B-51B2-4F5C-AACD-D7696D62B0D1}" type="pres">
      <dgm:prSet presAssocID="{5D2C9644-8FBD-4EA4-A212-96AC87E44433}" presName="Child4" presStyleLbl="node1" presStyleIdx="3" presStyleCnt="6">
        <dgm:presLayoutVars>
          <dgm:chMax val="0"/>
          <dgm:chPref val="0"/>
          <dgm:bulletEnabled val="1"/>
        </dgm:presLayoutVars>
      </dgm:prSet>
      <dgm:spPr/>
      <dgm:t>
        <a:bodyPr/>
        <a:lstStyle/>
        <a:p>
          <a:endParaRPr lang="en-US"/>
        </a:p>
      </dgm:t>
    </dgm:pt>
    <dgm:pt modelId="{5A9A1D11-07A3-4339-B6E0-17F17F03FB6E}" type="pres">
      <dgm:prSet presAssocID="{008E2C33-ABF4-41A2-8B55-2270C8534507}" presName="Accent5" presStyleCnt="0"/>
      <dgm:spPr/>
    </dgm:pt>
    <dgm:pt modelId="{0F3B50BB-798B-46FE-AAE1-F9C5C1B0F6A0}" type="pres">
      <dgm:prSet presAssocID="{008E2C33-ABF4-41A2-8B55-2270C8534507}" presName="Accent" presStyleLbl="bgShp" presStyleIdx="4" presStyleCnt="6"/>
      <dgm:spPr/>
    </dgm:pt>
    <dgm:pt modelId="{D8A65966-5A32-4239-AA0C-2AE38CD04B6B}" type="pres">
      <dgm:prSet presAssocID="{008E2C33-ABF4-41A2-8B55-2270C8534507}" presName="Child5" presStyleLbl="node1" presStyleIdx="4" presStyleCnt="6">
        <dgm:presLayoutVars>
          <dgm:chMax val="0"/>
          <dgm:chPref val="0"/>
          <dgm:bulletEnabled val="1"/>
        </dgm:presLayoutVars>
      </dgm:prSet>
      <dgm:spPr/>
      <dgm:t>
        <a:bodyPr/>
        <a:lstStyle/>
        <a:p>
          <a:endParaRPr lang="en-US"/>
        </a:p>
      </dgm:t>
    </dgm:pt>
    <dgm:pt modelId="{32C1E969-F1CD-43A8-86BE-8321B1BCADF5}" type="pres">
      <dgm:prSet presAssocID="{FCB7FE3F-F7B6-4D9F-AE6B-F1FA6ABAA6F8}" presName="Accent6" presStyleCnt="0"/>
      <dgm:spPr/>
    </dgm:pt>
    <dgm:pt modelId="{C780BB49-EE38-4E97-AD93-C8E9825D88CD}" type="pres">
      <dgm:prSet presAssocID="{FCB7FE3F-F7B6-4D9F-AE6B-F1FA6ABAA6F8}" presName="Accent" presStyleLbl="bgShp" presStyleIdx="5" presStyleCnt="6"/>
      <dgm:spPr/>
    </dgm:pt>
    <dgm:pt modelId="{8003B1AF-6DD7-4C43-8FB0-A9B6EF48D623}" type="pres">
      <dgm:prSet presAssocID="{FCB7FE3F-F7B6-4D9F-AE6B-F1FA6ABAA6F8}" presName="Child6" presStyleLbl="node1" presStyleIdx="5" presStyleCnt="6">
        <dgm:presLayoutVars>
          <dgm:chMax val="0"/>
          <dgm:chPref val="0"/>
          <dgm:bulletEnabled val="1"/>
        </dgm:presLayoutVars>
      </dgm:prSet>
      <dgm:spPr/>
      <dgm:t>
        <a:bodyPr/>
        <a:lstStyle/>
        <a:p>
          <a:endParaRPr lang="en-US"/>
        </a:p>
      </dgm:t>
    </dgm:pt>
  </dgm:ptLst>
  <dgm:cxnLst>
    <dgm:cxn modelId="{70F0A55E-CB28-44F8-8CE8-7F33F599D8D1}" type="presOf" srcId="{46B9B4A8-3F12-4090-929B-FD073070A86A}" destId="{211878D0-F1E8-45D7-ABB1-62F7D4286381}" srcOrd="0" destOrd="0" presId="urn:microsoft.com/office/officeart/2011/layout/HexagonRadial"/>
    <dgm:cxn modelId="{7E5DE66F-23A5-4EBB-B402-9C20FE87F381}" type="presOf" srcId="{008E2C33-ABF4-41A2-8B55-2270C8534507}" destId="{D8A65966-5A32-4239-AA0C-2AE38CD04B6B}" srcOrd="0" destOrd="0" presId="urn:microsoft.com/office/officeart/2011/layout/HexagonRadial"/>
    <dgm:cxn modelId="{BDD7FC80-BDBC-4F27-838D-821C60E41ACF}" type="presOf" srcId="{509965F0-028C-4139-ADE6-7C20551A6FEF}" destId="{770AE170-E75B-4547-B4EF-D1CACA9D9442}" srcOrd="0" destOrd="0" presId="urn:microsoft.com/office/officeart/2011/layout/HexagonRadial"/>
    <dgm:cxn modelId="{D4CC6565-5060-43CF-9A68-C5A705EF9590}" type="presOf" srcId="{5E3A4CE4-F5C4-4884-A9CC-05EAACDC0B30}" destId="{D5CE896B-63BF-47EC-AAC6-F9F9EC85A86D}" srcOrd="0" destOrd="0" presId="urn:microsoft.com/office/officeart/2011/layout/HexagonRadial"/>
    <dgm:cxn modelId="{D6FCB760-7E3E-47EC-83D1-5FE09E4B3271}" srcId="{509965F0-028C-4139-ADE6-7C20551A6FEF}" destId="{FCB7FE3F-F7B6-4D9F-AE6B-F1FA6ABAA6F8}" srcOrd="5" destOrd="0" parTransId="{5014A4D1-78F0-49F6-B968-E0E5E9E57401}" sibTransId="{E3415A90-54B5-4D95-BEFA-1FBB9AE9170C}"/>
    <dgm:cxn modelId="{E63A2198-0FEA-4E07-88AF-F96D6DE1EE01}" srcId="{509965F0-028C-4139-ADE6-7C20551A6FEF}" destId="{5D2C9644-8FBD-4EA4-A212-96AC87E44433}" srcOrd="3" destOrd="0" parTransId="{0C32B0F9-257E-4E44-8B66-3044D7BBF67B}" sibTransId="{B337476A-4B5C-4719-A8AD-16BCC4ADE3AE}"/>
    <dgm:cxn modelId="{8CC88E1E-0BA9-411F-A00D-5A76A78B3185}" srcId="{509965F0-028C-4139-ADE6-7C20551A6FEF}" destId="{018959ED-1841-4EB8-A3ED-B8B48E753B5A}" srcOrd="0" destOrd="0" parTransId="{053CA9AB-5E85-4DDA-88E6-9D1B14E94EA3}" sibTransId="{DDF87251-9366-4298-8328-F389AECA2F1F}"/>
    <dgm:cxn modelId="{B9CCE2F2-3B6D-41F0-9F0D-7A721955BC98}" srcId="{509965F0-028C-4139-ADE6-7C20551A6FEF}" destId="{008E2C33-ABF4-41A2-8B55-2270C8534507}" srcOrd="4" destOrd="0" parTransId="{8A81EC16-EC66-4EBB-9909-8D126C257F38}" sibTransId="{0BD96E96-E0C2-4376-B05B-780DAFBF513C}"/>
    <dgm:cxn modelId="{265F94FA-6C8F-4CF9-9597-AB99B4E80CA9}" type="presOf" srcId="{018959ED-1841-4EB8-A3ED-B8B48E753B5A}" destId="{F3076CC0-9E30-4B58-8371-86D9443A6EC0}" srcOrd="0" destOrd="0" presId="urn:microsoft.com/office/officeart/2011/layout/HexagonRadial"/>
    <dgm:cxn modelId="{DFD32084-C0FB-4299-8955-DE05725789C8}" srcId="{5E3A4CE4-F5C4-4884-A9CC-05EAACDC0B30}" destId="{509965F0-028C-4139-ADE6-7C20551A6FEF}" srcOrd="0" destOrd="0" parTransId="{798AD678-8240-4CAC-B18B-0EC9BD76308A}" sibTransId="{B1EDB4DB-AC98-4C9F-8A12-EC8A08CCC16C}"/>
    <dgm:cxn modelId="{E783327A-4450-4B1B-9800-A0EEEED2B93A}" srcId="{509965F0-028C-4139-ADE6-7C20551A6FEF}" destId="{46B9B4A8-3F12-4090-929B-FD073070A86A}" srcOrd="2" destOrd="0" parTransId="{B01E871A-B242-4196-A736-0F8684E37B72}" sibTransId="{2ABF1048-6048-4F7C-8485-C7B60101D6FA}"/>
    <dgm:cxn modelId="{6EBD8524-19AF-44B4-80EE-EFCF6384346E}" type="presOf" srcId="{FCB7FE3F-F7B6-4D9F-AE6B-F1FA6ABAA6F8}" destId="{8003B1AF-6DD7-4C43-8FB0-A9B6EF48D623}" srcOrd="0" destOrd="0" presId="urn:microsoft.com/office/officeart/2011/layout/HexagonRadial"/>
    <dgm:cxn modelId="{7AE9C17C-A319-4C2D-A3B1-975DFE7EEFC4}" type="presOf" srcId="{5D2C9644-8FBD-4EA4-A212-96AC87E44433}" destId="{27CCF40B-51B2-4F5C-AACD-D7696D62B0D1}" srcOrd="0" destOrd="0" presId="urn:microsoft.com/office/officeart/2011/layout/HexagonRadial"/>
    <dgm:cxn modelId="{63514D10-2E28-4395-B019-ACCD08905CC1}" type="presOf" srcId="{38F92B8A-53F7-4FCB-BC29-94EBB281A9A8}" destId="{95AAAD09-97EC-4AFC-95F0-3C354B631230}" srcOrd="0" destOrd="0" presId="urn:microsoft.com/office/officeart/2011/layout/HexagonRadial"/>
    <dgm:cxn modelId="{15440B83-494A-4827-8619-108197C0F1C6}" srcId="{509965F0-028C-4139-ADE6-7C20551A6FEF}" destId="{38F92B8A-53F7-4FCB-BC29-94EBB281A9A8}" srcOrd="1" destOrd="0" parTransId="{2C7221A9-6018-456E-B6ED-0101941D154A}" sibTransId="{8C7EABC1-0374-4911-902B-1316A3EEDBD3}"/>
    <dgm:cxn modelId="{12174F7E-3643-4282-9E8B-FFA460B5D2DF}" type="presParOf" srcId="{D5CE896B-63BF-47EC-AAC6-F9F9EC85A86D}" destId="{770AE170-E75B-4547-B4EF-D1CACA9D9442}" srcOrd="0" destOrd="0" presId="urn:microsoft.com/office/officeart/2011/layout/HexagonRadial"/>
    <dgm:cxn modelId="{DA6EF6DE-5E06-405D-BADB-3034DB833A31}" type="presParOf" srcId="{D5CE896B-63BF-47EC-AAC6-F9F9EC85A86D}" destId="{DC264ADF-7094-434F-B17F-D78C9104185B}" srcOrd="1" destOrd="0" presId="urn:microsoft.com/office/officeart/2011/layout/HexagonRadial"/>
    <dgm:cxn modelId="{6CAE27BA-1BE7-4692-8553-B16EC8437734}" type="presParOf" srcId="{DC264ADF-7094-434F-B17F-D78C9104185B}" destId="{C82C14B0-7CD9-41D1-89EE-CEBE86E77E4A}" srcOrd="0" destOrd="0" presId="urn:microsoft.com/office/officeart/2011/layout/HexagonRadial"/>
    <dgm:cxn modelId="{7AD0E961-DB7D-463A-A1F1-50193D604C3A}" type="presParOf" srcId="{D5CE896B-63BF-47EC-AAC6-F9F9EC85A86D}" destId="{F3076CC0-9E30-4B58-8371-86D9443A6EC0}" srcOrd="2" destOrd="0" presId="urn:microsoft.com/office/officeart/2011/layout/HexagonRadial"/>
    <dgm:cxn modelId="{C6772F3A-47A8-4594-95AE-36CA11D7603C}" type="presParOf" srcId="{D5CE896B-63BF-47EC-AAC6-F9F9EC85A86D}" destId="{0D60357E-5C32-4B88-9143-20D5BB0A8F78}" srcOrd="3" destOrd="0" presId="urn:microsoft.com/office/officeart/2011/layout/HexagonRadial"/>
    <dgm:cxn modelId="{B7B891BB-2406-4314-B0DC-26502E6DACCC}" type="presParOf" srcId="{0D60357E-5C32-4B88-9143-20D5BB0A8F78}" destId="{0F92AB5B-DC71-4262-AADC-7AEB1193E5B9}" srcOrd="0" destOrd="0" presId="urn:microsoft.com/office/officeart/2011/layout/HexagonRadial"/>
    <dgm:cxn modelId="{844FEDFE-E1FF-429E-867C-EE9A00BA6498}" type="presParOf" srcId="{D5CE896B-63BF-47EC-AAC6-F9F9EC85A86D}" destId="{95AAAD09-97EC-4AFC-95F0-3C354B631230}" srcOrd="4" destOrd="0" presId="urn:microsoft.com/office/officeart/2011/layout/HexagonRadial"/>
    <dgm:cxn modelId="{D10BBC09-F8F8-4C74-8870-B78967032262}" type="presParOf" srcId="{D5CE896B-63BF-47EC-AAC6-F9F9EC85A86D}" destId="{8850C79D-63B8-4B41-B770-F8D3A98B64E2}" srcOrd="5" destOrd="0" presId="urn:microsoft.com/office/officeart/2011/layout/HexagonRadial"/>
    <dgm:cxn modelId="{E0E5C6F9-CF7B-4600-89CA-639B5F241410}" type="presParOf" srcId="{8850C79D-63B8-4B41-B770-F8D3A98B64E2}" destId="{96B574C5-B78B-47F2-A3B6-520A4BD4AF4C}" srcOrd="0" destOrd="0" presId="urn:microsoft.com/office/officeart/2011/layout/HexagonRadial"/>
    <dgm:cxn modelId="{83943ED4-D8C9-4254-A7BB-2775C776E756}" type="presParOf" srcId="{D5CE896B-63BF-47EC-AAC6-F9F9EC85A86D}" destId="{211878D0-F1E8-45D7-ABB1-62F7D4286381}" srcOrd="6" destOrd="0" presId="urn:microsoft.com/office/officeart/2011/layout/HexagonRadial"/>
    <dgm:cxn modelId="{B7CA5AB1-268F-43E8-ACA4-7A8E8C90CC45}" type="presParOf" srcId="{D5CE896B-63BF-47EC-AAC6-F9F9EC85A86D}" destId="{C2DBA0BC-B44A-4A36-9B14-FD7C006D17E6}" srcOrd="7" destOrd="0" presId="urn:microsoft.com/office/officeart/2011/layout/HexagonRadial"/>
    <dgm:cxn modelId="{11E2E803-ED4C-46D9-8066-8B5E63133230}" type="presParOf" srcId="{C2DBA0BC-B44A-4A36-9B14-FD7C006D17E6}" destId="{AE17F4F1-3E20-4028-83C3-C75451E11639}" srcOrd="0" destOrd="0" presId="urn:microsoft.com/office/officeart/2011/layout/HexagonRadial"/>
    <dgm:cxn modelId="{C4936A80-88AE-43D4-97F1-BBA595556A42}" type="presParOf" srcId="{D5CE896B-63BF-47EC-AAC6-F9F9EC85A86D}" destId="{27CCF40B-51B2-4F5C-AACD-D7696D62B0D1}" srcOrd="8" destOrd="0" presId="urn:microsoft.com/office/officeart/2011/layout/HexagonRadial"/>
    <dgm:cxn modelId="{A6333E71-BB93-45D4-BD0D-88246506C2AE}" type="presParOf" srcId="{D5CE896B-63BF-47EC-AAC6-F9F9EC85A86D}" destId="{5A9A1D11-07A3-4339-B6E0-17F17F03FB6E}" srcOrd="9" destOrd="0" presId="urn:microsoft.com/office/officeart/2011/layout/HexagonRadial"/>
    <dgm:cxn modelId="{D5913840-BF28-444A-84EE-B07DF55C0C78}" type="presParOf" srcId="{5A9A1D11-07A3-4339-B6E0-17F17F03FB6E}" destId="{0F3B50BB-798B-46FE-AAE1-F9C5C1B0F6A0}" srcOrd="0" destOrd="0" presId="urn:microsoft.com/office/officeart/2011/layout/HexagonRadial"/>
    <dgm:cxn modelId="{DAAD0577-811C-4103-98C2-A25D91348933}" type="presParOf" srcId="{D5CE896B-63BF-47EC-AAC6-F9F9EC85A86D}" destId="{D8A65966-5A32-4239-AA0C-2AE38CD04B6B}" srcOrd="10" destOrd="0" presId="urn:microsoft.com/office/officeart/2011/layout/HexagonRadial"/>
    <dgm:cxn modelId="{88FD9AB5-C682-4C37-8D9C-9C0797CAFA63}" type="presParOf" srcId="{D5CE896B-63BF-47EC-AAC6-F9F9EC85A86D}" destId="{32C1E969-F1CD-43A8-86BE-8321B1BCADF5}" srcOrd="11" destOrd="0" presId="urn:microsoft.com/office/officeart/2011/layout/HexagonRadial"/>
    <dgm:cxn modelId="{7A545277-AE5E-4336-896F-E7ABAD5A56CE}" type="presParOf" srcId="{32C1E969-F1CD-43A8-86BE-8321B1BCADF5}" destId="{C780BB49-EE38-4E97-AD93-C8E9825D88CD}" srcOrd="0" destOrd="0" presId="urn:microsoft.com/office/officeart/2011/layout/HexagonRadial"/>
    <dgm:cxn modelId="{660FE947-71A2-4808-8BE5-058142C9DC7F}" type="presParOf" srcId="{D5CE896B-63BF-47EC-AAC6-F9F9EC85A86D}" destId="{8003B1AF-6DD7-4C43-8FB0-A9B6EF48D623}" srcOrd="12" destOrd="0" presId="urn:microsoft.com/office/officeart/2011/layout/HexagonRadial"/>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3A4CE4-F5C4-4884-A9CC-05EAACDC0B30}" type="doc">
      <dgm:prSet loTypeId="urn:microsoft.com/office/officeart/2011/layout/HexagonRadial" loCatId="cycle" qsTypeId="urn:microsoft.com/office/officeart/2005/8/quickstyle/simple1" qsCatId="simple" csTypeId="urn:microsoft.com/office/officeart/2005/8/colors/accent0_2" csCatId="mainScheme" phldr="1"/>
      <dgm:spPr/>
      <dgm:t>
        <a:bodyPr/>
        <a:lstStyle/>
        <a:p>
          <a:endParaRPr lang="en-IN"/>
        </a:p>
      </dgm:t>
    </dgm:pt>
    <dgm:pt modelId="{509965F0-028C-4139-ADE6-7C20551A6FEF}">
      <dgm:prSet phldrT="[Text]"/>
      <dgm:spPr/>
      <dgm:t>
        <a:bodyPr/>
        <a:lstStyle/>
        <a:p>
          <a:r>
            <a:rPr lang="en-US" dirty="0"/>
            <a:t>Total Transaction Amount</a:t>
          </a:r>
          <a:endParaRPr lang="en-IN" dirty="0"/>
        </a:p>
      </dgm:t>
    </dgm:pt>
    <dgm:pt modelId="{798AD678-8240-4CAC-B18B-0EC9BD76308A}" type="parTrans" cxnId="{DFD32084-C0FB-4299-8955-DE05725789C8}">
      <dgm:prSet/>
      <dgm:spPr/>
      <dgm:t>
        <a:bodyPr/>
        <a:lstStyle/>
        <a:p>
          <a:endParaRPr lang="en-IN"/>
        </a:p>
      </dgm:t>
    </dgm:pt>
    <dgm:pt modelId="{B1EDB4DB-AC98-4C9F-8A12-EC8A08CCC16C}" type="sibTrans" cxnId="{DFD32084-C0FB-4299-8955-DE05725789C8}">
      <dgm:prSet/>
      <dgm:spPr/>
      <dgm:t>
        <a:bodyPr/>
        <a:lstStyle/>
        <a:p>
          <a:endParaRPr lang="en-IN"/>
        </a:p>
      </dgm:t>
    </dgm:pt>
    <dgm:pt modelId="{018959ED-1841-4EB8-A3ED-B8B48E753B5A}">
      <dgm:prSet phldrT="[Text]"/>
      <dgm:spPr/>
      <dgm:t>
        <a:bodyPr/>
        <a:lstStyle/>
        <a:p>
          <a:r>
            <a:rPr lang="en-US" dirty="0"/>
            <a:t>Min - </a:t>
          </a:r>
          <a:r>
            <a:rPr lang="en-IN" b="0" i="0" dirty="0"/>
            <a:t>510</a:t>
          </a:r>
          <a:endParaRPr lang="en-IN" dirty="0"/>
        </a:p>
      </dgm:t>
    </dgm:pt>
    <dgm:pt modelId="{053CA9AB-5E85-4DDA-88E6-9D1B14E94EA3}" type="parTrans" cxnId="{8CC88E1E-0BA9-411F-A00D-5A76A78B3185}">
      <dgm:prSet/>
      <dgm:spPr/>
      <dgm:t>
        <a:bodyPr/>
        <a:lstStyle/>
        <a:p>
          <a:endParaRPr lang="en-IN"/>
        </a:p>
      </dgm:t>
    </dgm:pt>
    <dgm:pt modelId="{DDF87251-9366-4298-8328-F389AECA2F1F}" type="sibTrans" cxnId="{8CC88E1E-0BA9-411F-A00D-5A76A78B3185}">
      <dgm:prSet/>
      <dgm:spPr/>
      <dgm:t>
        <a:bodyPr/>
        <a:lstStyle/>
        <a:p>
          <a:endParaRPr lang="en-IN"/>
        </a:p>
      </dgm:t>
    </dgm:pt>
    <dgm:pt modelId="{38F92B8A-53F7-4FCB-BC29-94EBB281A9A8}">
      <dgm:prSet phldrT="[Text]"/>
      <dgm:spPr/>
      <dgm:t>
        <a:bodyPr/>
        <a:lstStyle/>
        <a:p>
          <a:r>
            <a:rPr lang="en-US" dirty="0"/>
            <a:t>1</a:t>
          </a:r>
          <a:r>
            <a:rPr lang="en-US" baseline="30000" dirty="0"/>
            <a:t>st</a:t>
          </a:r>
          <a:r>
            <a:rPr lang="en-US" dirty="0"/>
            <a:t> Q - </a:t>
          </a:r>
          <a:r>
            <a:rPr lang="en-IN" b="0" i="0" dirty="0"/>
            <a:t>2156</a:t>
          </a:r>
          <a:endParaRPr lang="en-IN" dirty="0"/>
        </a:p>
      </dgm:t>
    </dgm:pt>
    <dgm:pt modelId="{2C7221A9-6018-456E-B6ED-0101941D154A}" type="parTrans" cxnId="{15440B83-494A-4827-8619-108197C0F1C6}">
      <dgm:prSet/>
      <dgm:spPr/>
      <dgm:t>
        <a:bodyPr/>
        <a:lstStyle/>
        <a:p>
          <a:endParaRPr lang="en-IN"/>
        </a:p>
      </dgm:t>
    </dgm:pt>
    <dgm:pt modelId="{8C7EABC1-0374-4911-902B-1316A3EEDBD3}" type="sibTrans" cxnId="{15440B83-494A-4827-8619-108197C0F1C6}">
      <dgm:prSet/>
      <dgm:spPr/>
      <dgm:t>
        <a:bodyPr/>
        <a:lstStyle/>
        <a:p>
          <a:endParaRPr lang="en-IN"/>
        </a:p>
      </dgm:t>
    </dgm:pt>
    <dgm:pt modelId="{46B9B4A8-3F12-4090-929B-FD073070A86A}">
      <dgm:prSet phldrT="[Text]"/>
      <dgm:spPr/>
      <dgm:t>
        <a:bodyPr/>
        <a:lstStyle/>
        <a:p>
          <a:r>
            <a:rPr lang="en-US" dirty="0"/>
            <a:t>Median - </a:t>
          </a:r>
          <a:r>
            <a:rPr lang="en-IN" b="0" i="0" dirty="0"/>
            <a:t>3899</a:t>
          </a:r>
          <a:endParaRPr lang="en-IN" dirty="0"/>
        </a:p>
      </dgm:t>
    </dgm:pt>
    <dgm:pt modelId="{B01E871A-B242-4196-A736-0F8684E37B72}" type="parTrans" cxnId="{E783327A-4450-4B1B-9800-A0EEEED2B93A}">
      <dgm:prSet/>
      <dgm:spPr/>
      <dgm:t>
        <a:bodyPr/>
        <a:lstStyle/>
        <a:p>
          <a:endParaRPr lang="en-IN"/>
        </a:p>
      </dgm:t>
    </dgm:pt>
    <dgm:pt modelId="{2ABF1048-6048-4F7C-8485-C7B60101D6FA}" type="sibTrans" cxnId="{E783327A-4450-4B1B-9800-A0EEEED2B93A}">
      <dgm:prSet/>
      <dgm:spPr/>
      <dgm:t>
        <a:bodyPr/>
        <a:lstStyle/>
        <a:p>
          <a:endParaRPr lang="en-IN"/>
        </a:p>
      </dgm:t>
    </dgm:pt>
    <dgm:pt modelId="{5D2C9644-8FBD-4EA4-A212-96AC87E44433}">
      <dgm:prSet phldrT="[Text]"/>
      <dgm:spPr/>
      <dgm:t>
        <a:bodyPr/>
        <a:lstStyle/>
        <a:p>
          <a:r>
            <a:rPr lang="en-US" dirty="0"/>
            <a:t>Mean - </a:t>
          </a:r>
          <a:r>
            <a:rPr lang="en-IN" b="0" i="0" dirty="0"/>
            <a:t>4404</a:t>
          </a:r>
          <a:endParaRPr lang="en-IN" dirty="0"/>
        </a:p>
      </dgm:t>
    </dgm:pt>
    <dgm:pt modelId="{0C32B0F9-257E-4E44-8B66-3044D7BBF67B}" type="parTrans" cxnId="{E63A2198-0FEA-4E07-88AF-F96D6DE1EE01}">
      <dgm:prSet/>
      <dgm:spPr/>
      <dgm:t>
        <a:bodyPr/>
        <a:lstStyle/>
        <a:p>
          <a:endParaRPr lang="en-IN"/>
        </a:p>
      </dgm:t>
    </dgm:pt>
    <dgm:pt modelId="{B337476A-4B5C-4719-A8AD-16BCC4ADE3AE}" type="sibTrans" cxnId="{E63A2198-0FEA-4E07-88AF-F96D6DE1EE01}">
      <dgm:prSet/>
      <dgm:spPr/>
      <dgm:t>
        <a:bodyPr/>
        <a:lstStyle/>
        <a:p>
          <a:endParaRPr lang="en-IN"/>
        </a:p>
      </dgm:t>
    </dgm:pt>
    <dgm:pt modelId="{008E2C33-ABF4-41A2-8B55-2270C8534507}">
      <dgm:prSet phldrT="[Text]"/>
      <dgm:spPr/>
      <dgm:t>
        <a:bodyPr/>
        <a:lstStyle/>
        <a:p>
          <a:r>
            <a:rPr lang="en-US" dirty="0"/>
            <a:t>3</a:t>
          </a:r>
          <a:r>
            <a:rPr lang="en-US" baseline="30000" dirty="0"/>
            <a:t>rd</a:t>
          </a:r>
          <a:r>
            <a:rPr lang="en-US" dirty="0"/>
            <a:t> Q - </a:t>
          </a:r>
          <a:r>
            <a:rPr lang="en-IN" b="0" i="0" dirty="0"/>
            <a:t>4741</a:t>
          </a:r>
          <a:endParaRPr lang="en-IN" dirty="0"/>
        </a:p>
      </dgm:t>
    </dgm:pt>
    <dgm:pt modelId="{8A81EC16-EC66-4EBB-9909-8D126C257F38}" type="parTrans" cxnId="{B9CCE2F2-3B6D-41F0-9F0D-7A721955BC98}">
      <dgm:prSet/>
      <dgm:spPr/>
      <dgm:t>
        <a:bodyPr/>
        <a:lstStyle/>
        <a:p>
          <a:endParaRPr lang="en-IN"/>
        </a:p>
      </dgm:t>
    </dgm:pt>
    <dgm:pt modelId="{0BD96E96-E0C2-4376-B05B-780DAFBF513C}" type="sibTrans" cxnId="{B9CCE2F2-3B6D-41F0-9F0D-7A721955BC98}">
      <dgm:prSet/>
      <dgm:spPr/>
      <dgm:t>
        <a:bodyPr/>
        <a:lstStyle/>
        <a:p>
          <a:endParaRPr lang="en-IN"/>
        </a:p>
      </dgm:t>
    </dgm:pt>
    <dgm:pt modelId="{FCB7FE3F-F7B6-4D9F-AE6B-F1FA6ABAA6F8}">
      <dgm:prSet phldrT="[Text]"/>
      <dgm:spPr/>
      <dgm:t>
        <a:bodyPr/>
        <a:lstStyle/>
        <a:p>
          <a:r>
            <a:rPr lang="en-US" dirty="0"/>
            <a:t>Max - </a:t>
          </a:r>
          <a:r>
            <a:rPr lang="en-IN" b="0" i="0" dirty="0"/>
            <a:t>18484</a:t>
          </a:r>
          <a:endParaRPr lang="en-IN" dirty="0"/>
        </a:p>
      </dgm:t>
    </dgm:pt>
    <dgm:pt modelId="{5014A4D1-78F0-49F6-B968-E0E5E9E57401}" type="parTrans" cxnId="{D6FCB760-7E3E-47EC-83D1-5FE09E4B3271}">
      <dgm:prSet/>
      <dgm:spPr/>
      <dgm:t>
        <a:bodyPr/>
        <a:lstStyle/>
        <a:p>
          <a:endParaRPr lang="en-IN"/>
        </a:p>
      </dgm:t>
    </dgm:pt>
    <dgm:pt modelId="{E3415A90-54B5-4D95-BEFA-1FBB9AE9170C}" type="sibTrans" cxnId="{D6FCB760-7E3E-47EC-83D1-5FE09E4B3271}">
      <dgm:prSet/>
      <dgm:spPr/>
      <dgm:t>
        <a:bodyPr/>
        <a:lstStyle/>
        <a:p>
          <a:endParaRPr lang="en-IN"/>
        </a:p>
      </dgm:t>
    </dgm:pt>
    <dgm:pt modelId="{D5CE896B-63BF-47EC-AAC6-F9F9EC85A86D}" type="pres">
      <dgm:prSet presAssocID="{5E3A4CE4-F5C4-4884-A9CC-05EAACDC0B30}" presName="Name0" presStyleCnt="0">
        <dgm:presLayoutVars>
          <dgm:chMax val="1"/>
          <dgm:chPref val="1"/>
          <dgm:dir/>
          <dgm:animOne val="branch"/>
          <dgm:animLvl val="lvl"/>
        </dgm:presLayoutVars>
      </dgm:prSet>
      <dgm:spPr/>
      <dgm:t>
        <a:bodyPr/>
        <a:lstStyle/>
        <a:p>
          <a:endParaRPr lang="en-US"/>
        </a:p>
      </dgm:t>
    </dgm:pt>
    <dgm:pt modelId="{770AE170-E75B-4547-B4EF-D1CACA9D9442}" type="pres">
      <dgm:prSet presAssocID="{509965F0-028C-4139-ADE6-7C20551A6FEF}" presName="Parent" presStyleLbl="node0" presStyleIdx="0" presStyleCnt="1">
        <dgm:presLayoutVars>
          <dgm:chMax val="6"/>
          <dgm:chPref val="6"/>
        </dgm:presLayoutVars>
      </dgm:prSet>
      <dgm:spPr/>
      <dgm:t>
        <a:bodyPr/>
        <a:lstStyle/>
        <a:p>
          <a:endParaRPr lang="en-US"/>
        </a:p>
      </dgm:t>
    </dgm:pt>
    <dgm:pt modelId="{DC264ADF-7094-434F-B17F-D78C9104185B}" type="pres">
      <dgm:prSet presAssocID="{018959ED-1841-4EB8-A3ED-B8B48E753B5A}" presName="Accent1" presStyleCnt="0"/>
      <dgm:spPr/>
    </dgm:pt>
    <dgm:pt modelId="{C82C14B0-7CD9-41D1-89EE-CEBE86E77E4A}" type="pres">
      <dgm:prSet presAssocID="{018959ED-1841-4EB8-A3ED-B8B48E753B5A}" presName="Accent" presStyleLbl="bgShp" presStyleIdx="0" presStyleCnt="6"/>
      <dgm:spPr/>
    </dgm:pt>
    <dgm:pt modelId="{F3076CC0-9E30-4B58-8371-86D9443A6EC0}" type="pres">
      <dgm:prSet presAssocID="{018959ED-1841-4EB8-A3ED-B8B48E753B5A}" presName="Child1" presStyleLbl="node1" presStyleIdx="0" presStyleCnt="6">
        <dgm:presLayoutVars>
          <dgm:chMax val="0"/>
          <dgm:chPref val="0"/>
          <dgm:bulletEnabled val="1"/>
        </dgm:presLayoutVars>
      </dgm:prSet>
      <dgm:spPr/>
      <dgm:t>
        <a:bodyPr/>
        <a:lstStyle/>
        <a:p>
          <a:endParaRPr lang="en-US"/>
        </a:p>
      </dgm:t>
    </dgm:pt>
    <dgm:pt modelId="{0D60357E-5C32-4B88-9143-20D5BB0A8F78}" type="pres">
      <dgm:prSet presAssocID="{38F92B8A-53F7-4FCB-BC29-94EBB281A9A8}" presName="Accent2" presStyleCnt="0"/>
      <dgm:spPr/>
    </dgm:pt>
    <dgm:pt modelId="{0F92AB5B-DC71-4262-AADC-7AEB1193E5B9}" type="pres">
      <dgm:prSet presAssocID="{38F92B8A-53F7-4FCB-BC29-94EBB281A9A8}" presName="Accent" presStyleLbl="bgShp" presStyleIdx="1" presStyleCnt="6"/>
      <dgm:spPr/>
    </dgm:pt>
    <dgm:pt modelId="{95AAAD09-97EC-4AFC-95F0-3C354B631230}" type="pres">
      <dgm:prSet presAssocID="{38F92B8A-53F7-4FCB-BC29-94EBB281A9A8}" presName="Child2" presStyleLbl="node1" presStyleIdx="1" presStyleCnt="6">
        <dgm:presLayoutVars>
          <dgm:chMax val="0"/>
          <dgm:chPref val="0"/>
          <dgm:bulletEnabled val="1"/>
        </dgm:presLayoutVars>
      </dgm:prSet>
      <dgm:spPr/>
      <dgm:t>
        <a:bodyPr/>
        <a:lstStyle/>
        <a:p>
          <a:endParaRPr lang="en-US"/>
        </a:p>
      </dgm:t>
    </dgm:pt>
    <dgm:pt modelId="{8850C79D-63B8-4B41-B770-F8D3A98B64E2}" type="pres">
      <dgm:prSet presAssocID="{46B9B4A8-3F12-4090-929B-FD073070A86A}" presName="Accent3" presStyleCnt="0"/>
      <dgm:spPr/>
    </dgm:pt>
    <dgm:pt modelId="{96B574C5-B78B-47F2-A3B6-520A4BD4AF4C}" type="pres">
      <dgm:prSet presAssocID="{46B9B4A8-3F12-4090-929B-FD073070A86A}" presName="Accent" presStyleLbl="bgShp" presStyleIdx="2" presStyleCnt="6"/>
      <dgm:spPr/>
    </dgm:pt>
    <dgm:pt modelId="{211878D0-F1E8-45D7-ABB1-62F7D4286381}" type="pres">
      <dgm:prSet presAssocID="{46B9B4A8-3F12-4090-929B-FD073070A86A}" presName="Child3" presStyleLbl="node1" presStyleIdx="2" presStyleCnt="6">
        <dgm:presLayoutVars>
          <dgm:chMax val="0"/>
          <dgm:chPref val="0"/>
          <dgm:bulletEnabled val="1"/>
        </dgm:presLayoutVars>
      </dgm:prSet>
      <dgm:spPr/>
      <dgm:t>
        <a:bodyPr/>
        <a:lstStyle/>
        <a:p>
          <a:endParaRPr lang="en-US"/>
        </a:p>
      </dgm:t>
    </dgm:pt>
    <dgm:pt modelId="{C2DBA0BC-B44A-4A36-9B14-FD7C006D17E6}" type="pres">
      <dgm:prSet presAssocID="{5D2C9644-8FBD-4EA4-A212-96AC87E44433}" presName="Accent4" presStyleCnt="0"/>
      <dgm:spPr/>
    </dgm:pt>
    <dgm:pt modelId="{AE17F4F1-3E20-4028-83C3-C75451E11639}" type="pres">
      <dgm:prSet presAssocID="{5D2C9644-8FBD-4EA4-A212-96AC87E44433}" presName="Accent" presStyleLbl="bgShp" presStyleIdx="3" presStyleCnt="6"/>
      <dgm:spPr/>
    </dgm:pt>
    <dgm:pt modelId="{27CCF40B-51B2-4F5C-AACD-D7696D62B0D1}" type="pres">
      <dgm:prSet presAssocID="{5D2C9644-8FBD-4EA4-A212-96AC87E44433}" presName="Child4" presStyleLbl="node1" presStyleIdx="3" presStyleCnt="6">
        <dgm:presLayoutVars>
          <dgm:chMax val="0"/>
          <dgm:chPref val="0"/>
          <dgm:bulletEnabled val="1"/>
        </dgm:presLayoutVars>
      </dgm:prSet>
      <dgm:spPr/>
      <dgm:t>
        <a:bodyPr/>
        <a:lstStyle/>
        <a:p>
          <a:endParaRPr lang="en-US"/>
        </a:p>
      </dgm:t>
    </dgm:pt>
    <dgm:pt modelId="{5A9A1D11-07A3-4339-B6E0-17F17F03FB6E}" type="pres">
      <dgm:prSet presAssocID="{008E2C33-ABF4-41A2-8B55-2270C8534507}" presName="Accent5" presStyleCnt="0"/>
      <dgm:spPr/>
    </dgm:pt>
    <dgm:pt modelId="{0F3B50BB-798B-46FE-AAE1-F9C5C1B0F6A0}" type="pres">
      <dgm:prSet presAssocID="{008E2C33-ABF4-41A2-8B55-2270C8534507}" presName="Accent" presStyleLbl="bgShp" presStyleIdx="4" presStyleCnt="6"/>
      <dgm:spPr/>
    </dgm:pt>
    <dgm:pt modelId="{D8A65966-5A32-4239-AA0C-2AE38CD04B6B}" type="pres">
      <dgm:prSet presAssocID="{008E2C33-ABF4-41A2-8B55-2270C8534507}" presName="Child5" presStyleLbl="node1" presStyleIdx="4" presStyleCnt="6">
        <dgm:presLayoutVars>
          <dgm:chMax val="0"/>
          <dgm:chPref val="0"/>
          <dgm:bulletEnabled val="1"/>
        </dgm:presLayoutVars>
      </dgm:prSet>
      <dgm:spPr/>
      <dgm:t>
        <a:bodyPr/>
        <a:lstStyle/>
        <a:p>
          <a:endParaRPr lang="en-US"/>
        </a:p>
      </dgm:t>
    </dgm:pt>
    <dgm:pt modelId="{32C1E969-F1CD-43A8-86BE-8321B1BCADF5}" type="pres">
      <dgm:prSet presAssocID="{FCB7FE3F-F7B6-4D9F-AE6B-F1FA6ABAA6F8}" presName="Accent6" presStyleCnt="0"/>
      <dgm:spPr/>
    </dgm:pt>
    <dgm:pt modelId="{C780BB49-EE38-4E97-AD93-C8E9825D88CD}" type="pres">
      <dgm:prSet presAssocID="{FCB7FE3F-F7B6-4D9F-AE6B-F1FA6ABAA6F8}" presName="Accent" presStyleLbl="bgShp" presStyleIdx="5" presStyleCnt="6"/>
      <dgm:spPr/>
    </dgm:pt>
    <dgm:pt modelId="{8003B1AF-6DD7-4C43-8FB0-A9B6EF48D623}" type="pres">
      <dgm:prSet presAssocID="{FCB7FE3F-F7B6-4D9F-AE6B-F1FA6ABAA6F8}" presName="Child6" presStyleLbl="node1" presStyleIdx="5" presStyleCnt="6">
        <dgm:presLayoutVars>
          <dgm:chMax val="0"/>
          <dgm:chPref val="0"/>
          <dgm:bulletEnabled val="1"/>
        </dgm:presLayoutVars>
      </dgm:prSet>
      <dgm:spPr/>
      <dgm:t>
        <a:bodyPr/>
        <a:lstStyle/>
        <a:p>
          <a:endParaRPr lang="en-US"/>
        </a:p>
      </dgm:t>
    </dgm:pt>
  </dgm:ptLst>
  <dgm:cxnLst>
    <dgm:cxn modelId="{70F0A55E-CB28-44F8-8CE8-7F33F599D8D1}" type="presOf" srcId="{46B9B4A8-3F12-4090-929B-FD073070A86A}" destId="{211878D0-F1E8-45D7-ABB1-62F7D4286381}" srcOrd="0" destOrd="0" presId="urn:microsoft.com/office/officeart/2011/layout/HexagonRadial"/>
    <dgm:cxn modelId="{7E5DE66F-23A5-4EBB-B402-9C20FE87F381}" type="presOf" srcId="{008E2C33-ABF4-41A2-8B55-2270C8534507}" destId="{D8A65966-5A32-4239-AA0C-2AE38CD04B6B}" srcOrd="0" destOrd="0" presId="urn:microsoft.com/office/officeart/2011/layout/HexagonRadial"/>
    <dgm:cxn modelId="{BDD7FC80-BDBC-4F27-838D-821C60E41ACF}" type="presOf" srcId="{509965F0-028C-4139-ADE6-7C20551A6FEF}" destId="{770AE170-E75B-4547-B4EF-D1CACA9D9442}" srcOrd="0" destOrd="0" presId="urn:microsoft.com/office/officeart/2011/layout/HexagonRadial"/>
    <dgm:cxn modelId="{D4CC6565-5060-43CF-9A68-C5A705EF9590}" type="presOf" srcId="{5E3A4CE4-F5C4-4884-A9CC-05EAACDC0B30}" destId="{D5CE896B-63BF-47EC-AAC6-F9F9EC85A86D}" srcOrd="0" destOrd="0" presId="urn:microsoft.com/office/officeart/2011/layout/HexagonRadial"/>
    <dgm:cxn modelId="{D6FCB760-7E3E-47EC-83D1-5FE09E4B3271}" srcId="{509965F0-028C-4139-ADE6-7C20551A6FEF}" destId="{FCB7FE3F-F7B6-4D9F-AE6B-F1FA6ABAA6F8}" srcOrd="5" destOrd="0" parTransId="{5014A4D1-78F0-49F6-B968-E0E5E9E57401}" sibTransId="{E3415A90-54B5-4D95-BEFA-1FBB9AE9170C}"/>
    <dgm:cxn modelId="{E63A2198-0FEA-4E07-88AF-F96D6DE1EE01}" srcId="{509965F0-028C-4139-ADE6-7C20551A6FEF}" destId="{5D2C9644-8FBD-4EA4-A212-96AC87E44433}" srcOrd="3" destOrd="0" parTransId="{0C32B0F9-257E-4E44-8B66-3044D7BBF67B}" sibTransId="{B337476A-4B5C-4719-A8AD-16BCC4ADE3AE}"/>
    <dgm:cxn modelId="{8CC88E1E-0BA9-411F-A00D-5A76A78B3185}" srcId="{509965F0-028C-4139-ADE6-7C20551A6FEF}" destId="{018959ED-1841-4EB8-A3ED-B8B48E753B5A}" srcOrd="0" destOrd="0" parTransId="{053CA9AB-5E85-4DDA-88E6-9D1B14E94EA3}" sibTransId="{DDF87251-9366-4298-8328-F389AECA2F1F}"/>
    <dgm:cxn modelId="{B9CCE2F2-3B6D-41F0-9F0D-7A721955BC98}" srcId="{509965F0-028C-4139-ADE6-7C20551A6FEF}" destId="{008E2C33-ABF4-41A2-8B55-2270C8534507}" srcOrd="4" destOrd="0" parTransId="{8A81EC16-EC66-4EBB-9909-8D126C257F38}" sibTransId="{0BD96E96-E0C2-4376-B05B-780DAFBF513C}"/>
    <dgm:cxn modelId="{265F94FA-6C8F-4CF9-9597-AB99B4E80CA9}" type="presOf" srcId="{018959ED-1841-4EB8-A3ED-B8B48E753B5A}" destId="{F3076CC0-9E30-4B58-8371-86D9443A6EC0}" srcOrd="0" destOrd="0" presId="urn:microsoft.com/office/officeart/2011/layout/HexagonRadial"/>
    <dgm:cxn modelId="{DFD32084-C0FB-4299-8955-DE05725789C8}" srcId="{5E3A4CE4-F5C4-4884-A9CC-05EAACDC0B30}" destId="{509965F0-028C-4139-ADE6-7C20551A6FEF}" srcOrd="0" destOrd="0" parTransId="{798AD678-8240-4CAC-B18B-0EC9BD76308A}" sibTransId="{B1EDB4DB-AC98-4C9F-8A12-EC8A08CCC16C}"/>
    <dgm:cxn modelId="{E783327A-4450-4B1B-9800-A0EEEED2B93A}" srcId="{509965F0-028C-4139-ADE6-7C20551A6FEF}" destId="{46B9B4A8-3F12-4090-929B-FD073070A86A}" srcOrd="2" destOrd="0" parTransId="{B01E871A-B242-4196-A736-0F8684E37B72}" sibTransId="{2ABF1048-6048-4F7C-8485-C7B60101D6FA}"/>
    <dgm:cxn modelId="{6EBD8524-19AF-44B4-80EE-EFCF6384346E}" type="presOf" srcId="{FCB7FE3F-F7B6-4D9F-AE6B-F1FA6ABAA6F8}" destId="{8003B1AF-6DD7-4C43-8FB0-A9B6EF48D623}" srcOrd="0" destOrd="0" presId="urn:microsoft.com/office/officeart/2011/layout/HexagonRadial"/>
    <dgm:cxn modelId="{7AE9C17C-A319-4C2D-A3B1-975DFE7EEFC4}" type="presOf" srcId="{5D2C9644-8FBD-4EA4-A212-96AC87E44433}" destId="{27CCF40B-51B2-4F5C-AACD-D7696D62B0D1}" srcOrd="0" destOrd="0" presId="urn:microsoft.com/office/officeart/2011/layout/HexagonRadial"/>
    <dgm:cxn modelId="{63514D10-2E28-4395-B019-ACCD08905CC1}" type="presOf" srcId="{38F92B8A-53F7-4FCB-BC29-94EBB281A9A8}" destId="{95AAAD09-97EC-4AFC-95F0-3C354B631230}" srcOrd="0" destOrd="0" presId="urn:microsoft.com/office/officeart/2011/layout/HexagonRadial"/>
    <dgm:cxn modelId="{15440B83-494A-4827-8619-108197C0F1C6}" srcId="{509965F0-028C-4139-ADE6-7C20551A6FEF}" destId="{38F92B8A-53F7-4FCB-BC29-94EBB281A9A8}" srcOrd="1" destOrd="0" parTransId="{2C7221A9-6018-456E-B6ED-0101941D154A}" sibTransId="{8C7EABC1-0374-4911-902B-1316A3EEDBD3}"/>
    <dgm:cxn modelId="{12174F7E-3643-4282-9E8B-FFA460B5D2DF}" type="presParOf" srcId="{D5CE896B-63BF-47EC-AAC6-F9F9EC85A86D}" destId="{770AE170-E75B-4547-B4EF-D1CACA9D9442}" srcOrd="0" destOrd="0" presId="urn:microsoft.com/office/officeart/2011/layout/HexagonRadial"/>
    <dgm:cxn modelId="{DA6EF6DE-5E06-405D-BADB-3034DB833A31}" type="presParOf" srcId="{D5CE896B-63BF-47EC-AAC6-F9F9EC85A86D}" destId="{DC264ADF-7094-434F-B17F-D78C9104185B}" srcOrd="1" destOrd="0" presId="urn:microsoft.com/office/officeart/2011/layout/HexagonRadial"/>
    <dgm:cxn modelId="{6CAE27BA-1BE7-4692-8553-B16EC8437734}" type="presParOf" srcId="{DC264ADF-7094-434F-B17F-D78C9104185B}" destId="{C82C14B0-7CD9-41D1-89EE-CEBE86E77E4A}" srcOrd="0" destOrd="0" presId="urn:microsoft.com/office/officeart/2011/layout/HexagonRadial"/>
    <dgm:cxn modelId="{7AD0E961-DB7D-463A-A1F1-50193D604C3A}" type="presParOf" srcId="{D5CE896B-63BF-47EC-AAC6-F9F9EC85A86D}" destId="{F3076CC0-9E30-4B58-8371-86D9443A6EC0}" srcOrd="2" destOrd="0" presId="urn:microsoft.com/office/officeart/2011/layout/HexagonRadial"/>
    <dgm:cxn modelId="{C6772F3A-47A8-4594-95AE-36CA11D7603C}" type="presParOf" srcId="{D5CE896B-63BF-47EC-AAC6-F9F9EC85A86D}" destId="{0D60357E-5C32-4B88-9143-20D5BB0A8F78}" srcOrd="3" destOrd="0" presId="urn:microsoft.com/office/officeart/2011/layout/HexagonRadial"/>
    <dgm:cxn modelId="{B7B891BB-2406-4314-B0DC-26502E6DACCC}" type="presParOf" srcId="{0D60357E-5C32-4B88-9143-20D5BB0A8F78}" destId="{0F92AB5B-DC71-4262-AADC-7AEB1193E5B9}" srcOrd="0" destOrd="0" presId="urn:microsoft.com/office/officeart/2011/layout/HexagonRadial"/>
    <dgm:cxn modelId="{844FEDFE-E1FF-429E-867C-EE9A00BA6498}" type="presParOf" srcId="{D5CE896B-63BF-47EC-AAC6-F9F9EC85A86D}" destId="{95AAAD09-97EC-4AFC-95F0-3C354B631230}" srcOrd="4" destOrd="0" presId="urn:microsoft.com/office/officeart/2011/layout/HexagonRadial"/>
    <dgm:cxn modelId="{D10BBC09-F8F8-4C74-8870-B78967032262}" type="presParOf" srcId="{D5CE896B-63BF-47EC-AAC6-F9F9EC85A86D}" destId="{8850C79D-63B8-4B41-B770-F8D3A98B64E2}" srcOrd="5" destOrd="0" presId="urn:microsoft.com/office/officeart/2011/layout/HexagonRadial"/>
    <dgm:cxn modelId="{E0E5C6F9-CF7B-4600-89CA-639B5F241410}" type="presParOf" srcId="{8850C79D-63B8-4B41-B770-F8D3A98B64E2}" destId="{96B574C5-B78B-47F2-A3B6-520A4BD4AF4C}" srcOrd="0" destOrd="0" presId="urn:microsoft.com/office/officeart/2011/layout/HexagonRadial"/>
    <dgm:cxn modelId="{83943ED4-D8C9-4254-A7BB-2775C776E756}" type="presParOf" srcId="{D5CE896B-63BF-47EC-AAC6-F9F9EC85A86D}" destId="{211878D0-F1E8-45D7-ABB1-62F7D4286381}" srcOrd="6" destOrd="0" presId="urn:microsoft.com/office/officeart/2011/layout/HexagonRadial"/>
    <dgm:cxn modelId="{B7CA5AB1-268F-43E8-ACA4-7A8E8C90CC45}" type="presParOf" srcId="{D5CE896B-63BF-47EC-AAC6-F9F9EC85A86D}" destId="{C2DBA0BC-B44A-4A36-9B14-FD7C006D17E6}" srcOrd="7" destOrd="0" presId="urn:microsoft.com/office/officeart/2011/layout/HexagonRadial"/>
    <dgm:cxn modelId="{11E2E803-ED4C-46D9-8066-8B5E63133230}" type="presParOf" srcId="{C2DBA0BC-B44A-4A36-9B14-FD7C006D17E6}" destId="{AE17F4F1-3E20-4028-83C3-C75451E11639}" srcOrd="0" destOrd="0" presId="urn:microsoft.com/office/officeart/2011/layout/HexagonRadial"/>
    <dgm:cxn modelId="{C4936A80-88AE-43D4-97F1-BBA595556A42}" type="presParOf" srcId="{D5CE896B-63BF-47EC-AAC6-F9F9EC85A86D}" destId="{27CCF40B-51B2-4F5C-AACD-D7696D62B0D1}" srcOrd="8" destOrd="0" presId="urn:microsoft.com/office/officeart/2011/layout/HexagonRadial"/>
    <dgm:cxn modelId="{A6333E71-BB93-45D4-BD0D-88246506C2AE}" type="presParOf" srcId="{D5CE896B-63BF-47EC-AAC6-F9F9EC85A86D}" destId="{5A9A1D11-07A3-4339-B6E0-17F17F03FB6E}" srcOrd="9" destOrd="0" presId="urn:microsoft.com/office/officeart/2011/layout/HexagonRadial"/>
    <dgm:cxn modelId="{D5913840-BF28-444A-84EE-B07DF55C0C78}" type="presParOf" srcId="{5A9A1D11-07A3-4339-B6E0-17F17F03FB6E}" destId="{0F3B50BB-798B-46FE-AAE1-F9C5C1B0F6A0}" srcOrd="0" destOrd="0" presId="urn:microsoft.com/office/officeart/2011/layout/HexagonRadial"/>
    <dgm:cxn modelId="{DAAD0577-811C-4103-98C2-A25D91348933}" type="presParOf" srcId="{D5CE896B-63BF-47EC-AAC6-F9F9EC85A86D}" destId="{D8A65966-5A32-4239-AA0C-2AE38CD04B6B}" srcOrd="10" destOrd="0" presId="urn:microsoft.com/office/officeart/2011/layout/HexagonRadial"/>
    <dgm:cxn modelId="{88FD9AB5-C682-4C37-8D9C-9C0797CAFA63}" type="presParOf" srcId="{D5CE896B-63BF-47EC-AAC6-F9F9EC85A86D}" destId="{32C1E969-F1CD-43A8-86BE-8321B1BCADF5}" srcOrd="11" destOrd="0" presId="urn:microsoft.com/office/officeart/2011/layout/HexagonRadial"/>
    <dgm:cxn modelId="{7A545277-AE5E-4336-896F-E7ABAD5A56CE}" type="presParOf" srcId="{32C1E969-F1CD-43A8-86BE-8321B1BCADF5}" destId="{C780BB49-EE38-4E97-AD93-C8E9825D88CD}" srcOrd="0" destOrd="0" presId="urn:microsoft.com/office/officeart/2011/layout/HexagonRadial"/>
    <dgm:cxn modelId="{660FE947-71A2-4808-8BE5-058142C9DC7F}" type="presParOf" srcId="{D5CE896B-63BF-47EC-AAC6-F9F9EC85A86D}" destId="{8003B1AF-6DD7-4C43-8FB0-A9B6EF48D623}" srcOrd="12" destOrd="0" presId="urn:microsoft.com/office/officeart/2011/layout/HexagonRadial"/>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3A4CE4-F5C4-4884-A9CC-05EAACDC0B30}" type="doc">
      <dgm:prSet loTypeId="urn:microsoft.com/office/officeart/2011/layout/HexagonRadial" loCatId="cycle" qsTypeId="urn:microsoft.com/office/officeart/2005/8/quickstyle/simple1" qsCatId="simple" csTypeId="urn:microsoft.com/office/officeart/2005/8/colors/accent0_2" csCatId="mainScheme" phldr="1"/>
      <dgm:spPr/>
      <dgm:t>
        <a:bodyPr/>
        <a:lstStyle/>
        <a:p>
          <a:endParaRPr lang="en-IN"/>
        </a:p>
      </dgm:t>
    </dgm:pt>
    <dgm:pt modelId="{509965F0-028C-4139-ADE6-7C20551A6FEF}">
      <dgm:prSet phldrT="[Text]"/>
      <dgm:spPr/>
      <dgm:t>
        <a:bodyPr/>
        <a:lstStyle/>
        <a:p>
          <a:r>
            <a:rPr lang="en-US" dirty="0" smtClean="0"/>
            <a:t>Total Transaction Count</a:t>
          </a:r>
          <a:endParaRPr lang="en-IN" dirty="0"/>
        </a:p>
      </dgm:t>
    </dgm:pt>
    <dgm:pt modelId="{798AD678-8240-4CAC-B18B-0EC9BD76308A}" type="parTrans" cxnId="{DFD32084-C0FB-4299-8955-DE05725789C8}">
      <dgm:prSet/>
      <dgm:spPr/>
      <dgm:t>
        <a:bodyPr/>
        <a:lstStyle/>
        <a:p>
          <a:endParaRPr lang="en-IN"/>
        </a:p>
      </dgm:t>
    </dgm:pt>
    <dgm:pt modelId="{B1EDB4DB-AC98-4C9F-8A12-EC8A08CCC16C}" type="sibTrans" cxnId="{DFD32084-C0FB-4299-8955-DE05725789C8}">
      <dgm:prSet/>
      <dgm:spPr/>
      <dgm:t>
        <a:bodyPr/>
        <a:lstStyle/>
        <a:p>
          <a:endParaRPr lang="en-IN"/>
        </a:p>
      </dgm:t>
    </dgm:pt>
    <dgm:pt modelId="{018959ED-1841-4EB8-A3ED-B8B48E753B5A}">
      <dgm:prSet phldrT="[Text]"/>
      <dgm:spPr/>
      <dgm:t>
        <a:bodyPr/>
        <a:lstStyle/>
        <a:p>
          <a:r>
            <a:rPr lang="en-US" dirty="0"/>
            <a:t>Min - </a:t>
          </a:r>
          <a:r>
            <a:rPr lang="en-US" dirty="0" smtClean="0"/>
            <a:t>10</a:t>
          </a:r>
          <a:endParaRPr lang="en-IN" dirty="0"/>
        </a:p>
      </dgm:t>
    </dgm:pt>
    <dgm:pt modelId="{053CA9AB-5E85-4DDA-88E6-9D1B14E94EA3}" type="parTrans" cxnId="{8CC88E1E-0BA9-411F-A00D-5A76A78B3185}">
      <dgm:prSet/>
      <dgm:spPr/>
      <dgm:t>
        <a:bodyPr/>
        <a:lstStyle/>
        <a:p>
          <a:endParaRPr lang="en-IN"/>
        </a:p>
      </dgm:t>
    </dgm:pt>
    <dgm:pt modelId="{DDF87251-9366-4298-8328-F389AECA2F1F}" type="sibTrans" cxnId="{8CC88E1E-0BA9-411F-A00D-5A76A78B3185}">
      <dgm:prSet/>
      <dgm:spPr/>
      <dgm:t>
        <a:bodyPr/>
        <a:lstStyle/>
        <a:p>
          <a:endParaRPr lang="en-IN"/>
        </a:p>
      </dgm:t>
    </dgm:pt>
    <dgm:pt modelId="{38F92B8A-53F7-4FCB-BC29-94EBB281A9A8}">
      <dgm:prSet phldrT="[Text]"/>
      <dgm:spPr/>
      <dgm:t>
        <a:bodyPr/>
        <a:lstStyle/>
        <a:p>
          <a:r>
            <a:rPr lang="en-US" dirty="0"/>
            <a:t>1</a:t>
          </a:r>
          <a:r>
            <a:rPr lang="en-US" baseline="30000" dirty="0"/>
            <a:t>st</a:t>
          </a:r>
          <a:r>
            <a:rPr lang="en-US" dirty="0"/>
            <a:t> Q - </a:t>
          </a:r>
          <a:r>
            <a:rPr lang="en-US" dirty="0" smtClean="0"/>
            <a:t>45</a:t>
          </a:r>
          <a:endParaRPr lang="en-IN" dirty="0"/>
        </a:p>
      </dgm:t>
    </dgm:pt>
    <dgm:pt modelId="{2C7221A9-6018-456E-B6ED-0101941D154A}" type="parTrans" cxnId="{15440B83-494A-4827-8619-108197C0F1C6}">
      <dgm:prSet/>
      <dgm:spPr/>
      <dgm:t>
        <a:bodyPr/>
        <a:lstStyle/>
        <a:p>
          <a:endParaRPr lang="en-IN"/>
        </a:p>
      </dgm:t>
    </dgm:pt>
    <dgm:pt modelId="{8C7EABC1-0374-4911-902B-1316A3EEDBD3}" type="sibTrans" cxnId="{15440B83-494A-4827-8619-108197C0F1C6}">
      <dgm:prSet/>
      <dgm:spPr/>
      <dgm:t>
        <a:bodyPr/>
        <a:lstStyle/>
        <a:p>
          <a:endParaRPr lang="en-IN"/>
        </a:p>
      </dgm:t>
    </dgm:pt>
    <dgm:pt modelId="{46B9B4A8-3F12-4090-929B-FD073070A86A}">
      <dgm:prSet phldrT="[Text]"/>
      <dgm:spPr/>
      <dgm:t>
        <a:bodyPr/>
        <a:lstStyle/>
        <a:p>
          <a:r>
            <a:rPr lang="en-US" dirty="0"/>
            <a:t>Median - </a:t>
          </a:r>
          <a:r>
            <a:rPr lang="en-US" dirty="0" smtClean="0"/>
            <a:t>67</a:t>
          </a:r>
          <a:endParaRPr lang="en-IN" dirty="0"/>
        </a:p>
      </dgm:t>
    </dgm:pt>
    <dgm:pt modelId="{B01E871A-B242-4196-A736-0F8684E37B72}" type="parTrans" cxnId="{E783327A-4450-4B1B-9800-A0EEEED2B93A}">
      <dgm:prSet/>
      <dgm:spPr/>
      <dgm:t>
        <a:bodyPr/>
        <a:lstStyle/>
        <a:p>
          <a:endParaRPr lang="en-IN"/>
        </a:p>
      </dgm:t>
    </dgm:pt>
    <dgm:pt modelId="{2ABF1048-6048-4F7C-8485-C7B60101D6FA}" type="sibTrans" cxnId="{E783327A-4450-4B1B-9800-A0EEEED2B93A}">
      <dgm:prSet/>
      <dgm:spPr/>
      <dgm:t>
        <a:bodyPr/>
        <a:lstStyle/>
        <a:p>
          <a:endParaRPr lang="en-IN"/>
        </a:p>
      </dgm:t>
    </dgm:pt>
    <dgm:pt modelId="{5D2C9644-8FBD-4EA4-A212-96AC87E44433}">
      <dgm:prSet phldrT="[Text]"/>
      <dgm:spPr/>
      <dgm:t>
        <a:bodyPr/>
        <a:lstStyle/>
        <a:p>
          <a:r>
            <a:rPr lang="en-US" dirty="0"/>
            <a:t>Mean </a:t>
          </a:r>
          <a:r>
            <a:rPr lang="en-US" dirty="0" smtClean="0"/>
            <a:t>– 64.9</a:t>
          </a:r>
          <a:endParaRPr lang="en-IN" dirty="0"/>
        </a:p>
      </dgm:t>
    </dgm:pt>
    <dgm:pt modelId="{0C32B0F9-257E-4E44-8B66-3044D7BBF67B}" type="parTrans" cxnId="{E63A2198-0FEA-4E07-88AF-F96D6DE1EE01}">
      <dgm:prSet/>
      <dgm:spPr/>
      <dgm:t>
        <a:bodyPr/>
        <a:lstStyle/>
        <a:p>
          <a:endParaRPr lang="en-IN"/>
        </a:p>
      </dgm:t>
    </dgm:pt>
    <dgm:pt modelId="{B337476A-4B5C-4719-A8AD-16BCC4ADE3AE}" type="sibTrans" cxnId="{E63A2198-0FEA-4E07-88AF-F96D6DE1EE01}">
      <dgm:prSet/>
      <dgm:spPr/>
      <dgm:t>
        <a:bodyPr/>
        <a:lstStyle/>
        <a:p>
          <a:endParaRPr lang="en-IN"/>
        </a:p>
      </dgm:t>
    </dgm:pt>
    <dgm:pt modelId="{008E2C33-ABF4-41A2-8B55-2270C8534507}">
      <dgm:prSet phldrT="[Text]"/>
      <dgm:spPr/>
      <dgm:t>
        <a:bodyPr/>
        <a:lstStyle/>
        <a:p>
          <a:r>
            <a:rPr lang="en-US" dirty="0"/>
            <a:t>3</a:t>
          </a:r>
          <a:r>
            <a:rPr lang="en-US" baseline="30000" dirty="0"/>
            <a:t>rd</a:t>
          </a:r>
          <a:r>
            <a:rPr lang="en-US" dirty="0"/>
            <a:t> Q - </a:t>
          </a:r>
          <a:r>
            <a:rPr lang="en-US" dirty="0" smtClean="0"/>
            <a:t>81</a:t>
          </a:r>
          <a:endParaRPr lang="en-IN" dirty="0"/>
        </a:p>
      </dgm:t>
    </dgm:pt>
    <dgm:pt modelId="{8A81EC16-EC66-4EBB-9909-8D126C257F38}" type="parTrans" cxnId="{B9CCE2F2-3B6D-41F0-9F0D-7A721955BC98}">
      <dgm:prSet/>
      <dgm:spPr/>
      <dgm:t>
        <a:bodyPr/>
        <a:lstStyle/>
        <a:p>
          <a:endParaRPr lang="en-IN"/>
        </a:p>
      </dgm:t>
    </dgm:pt>
    <dgm:pt modelId="{0BD96E96-E0C2-4376-B05B-780DAFBF513C}" type="sibTrans" cxnId="{B9CCE2F2-3B6D-41F0-9F0D-7A721955BC98}">
      <dgm:prSet/>
      <dgm:spPr/>
      <dgm:t>
        <a:bodyPr/>
        <a:lstStyle/>
        <a:p>
          <a:endParaRPr lang="en-IN"/>
        </a:p>
      </dgm:t>
    </dgm:pt>
    <dgm:pt modelId="{FCB7FE3F-F7B6-4D9F-AE6B-F1FA6ABAA6F8}">
      <dgm:prSet phldrT="[Text]"/>
      <dgm:spPr/>
      <dgm:t>
        <a:bodyPr/>
        <a:lstStyle/>
        <a:p>
          <a:r>
            <a:rPr lang="en-US" dirty="0"/>
            <a:t>Max - </a:t>
          </a:r>
          <a:r>
            <a:rPr lang="en-US" dirty="0" smtClean="0"/>
            <a:t>139</a:t>
          </a:r>
          <a:endParaRPr lang="en-IN" dirty="0"/>
        </a:p>
      </dgm:t>
    </dgm:pt>
    <dgm:pt modelId="{5014A4D1-78F0-49F6-B968-E0E5E9E57401}" type="parTrans" cxnId="{D6FCB760-7E3E-47EC-83D1-5FE09E4B3271}">
      <dgm:prSet/>
      <dgm:spPr/>
      <dgm:t>
        <a:bodyPr/>
        <a:lstStyle/>
        <a:p>
          <a:endParaRPr lang="en-IN"/>
        </a:p>
      </dgm:t>
    </dgm:pt>
    <dgm:pt modelId="{E3415A90-54B5-4D95-BEFA-1FBB9AE9170C}" type="sibTrans" cxnId="{D6FCB760-7E3E-47EC-83D1-5FE09E4B3271}">
      <dgm:prSet/>
      <dgm:spPr/>
      <dgm:t>
        <a:bodyPr/>
        <a:lstStyle/>
        <a:p>
          <a:endParaRPr lang="en-IN"/>
        </a:p>
      </dgm:t>
    </dgm:pt>
    <dgm:pt modelId="{D5CE896B-63BF-47EC-AAC6-F9F9EC85A86D}" type="pres">
      <dgm:prSet presAssocID="{5E3A4CE4-F5C4-4884-A9CC-05EAACDC0B30}" presName="Name0" presStyleCnt="0">
        <dgm:presLayoutVars>
          <dgm:chMax val="1"/>
          <dgm:chPref val="1"/>
          <dgm:dir/>
          <dgm:animOne val="branch"/>
          <dgm:animLvl val="lvl"/>
        </dgm:presLayoutVars>
      </dgm:prSet>
      <dgm:spPr/>
      <dgm:t>
        <a:bodyPr/>
        <a:lstStyle/>
        <a:p>
          <a:endParaRPr lang="en-US"/>
        </a:p>
      </dgm:t>
    </dgm:pt>
    <dgm:pt modelId="{770AE170-E75B-4547-B4EF-D1CACA9D9442}" type="pres">
      <dgm:prSet presAssocID="{509965F0-028C-4139-ADE6-7C20551A6FEF}" presName="Parent" presStyleLbl="node0" presStyleIdx="0" presStyleCnt="1">
        <dgm:presLayoutVars>
          <dgm:chMax val="6"/>
          <dgm:chPref val="6"/>
        </dgm:presLayoutVars>
      </dgm:prSet>
      <dgm:spPr/>
      <dgm:t>
        <a:bodyPr/>
        <a:lstStyle/>
        <a:p>
          <a:endParaRPr lang="en-US"/>
        </a:p>
      </dgm:t>
    </dgm:pt>
    <dgm:pt modelId="{DC264ADF-7094-434F-B17F-D78C9104185B}" type="pres">
      <dgm:prSet presAssocID="{018959ED-1841-4EB8-A3ED-B8B48E753B5A}" presName="Accent1" presStyleCnt="0"/>
      <dgm:spPr/>
    </dgm:pt>
    <dgm:pt modelId="{C82C14B0-7CD9-41D1-89EE-CEBE86E77E4A}" type="pres">
      <dgm:prSet presAssocID="{018959ED-1841-4EB8-A3ED-B8B48E753B5A}" presName="Accent" presStyleLbl="bgShp" presStyleIdx="0" presStyleCnt="6"/>
      <dgm:spPr/>
    </dgm:pt>
    <dgm:pt modelId="{F3076CC0-9E30-4B58-8371-86D9443A6EC0}" type="pres">
      <dgm:prSet presAssocID="{018959ED-1841-4EB8-A3ED-B8B48E753B5A}" presName="Child1" presStyleLbl="node1" presStyleIdx="0" presStyleCnt="6">
        <dgm:presLayoutVars>
          <dgm:chMax val="0"/>
          <dgm:chPref val="0"/>
          <dgm:bulletEnabled val="1"/>
        </dgm:presLayoutVars>
      </dgm:prSet>
      <dgm:spPr/>
      <dgm:t>
        <a:bodyPr/>
        <a:lstStyle/>
        <a:p>
          <a:endParaRPr lang="en-US"/>
        </a:p>
      </dgm:t>
    </dgm:pt>
    <dgm:pt modelId="{0D60357E-5C32-4B88-9143-20D5BB0A8F78}" type="pres">
      <dgm:prSet presAssocID="{38F92B8A-53F7-4FCB-BC29-94EBB281A9A8}" presName="Accent2" presStyleCnt="0"/>
      <dgm:spPr/>
    </dgm:pt>
    <dgm:pt modelId="{0F92AB5B-DC71-4262-AADC-7AEB1193E5B9}" type="pres">
      <dgm:prSet presAssocID="{38F92B8A-53F7-4FCB-BC29-94EBB281A9A8}" presName="Accent" presStyleLbl="bgShp" presStyleIdx="1" presStyleCnt="6"/>
      <dgm:spPr/>
    </dgm:pt>
    <dgm:pt modelId="{95AAAD09-97EC-4AFC-95F0-3C354B631230}" type="pres">
      <dgm:prSet presAssocID="{38F92B8A-53F7-4FCB-BC29-94EBB281A9A8}" presName="Child2" presStyleLbl="node1" presStyleIdx="1" presStyleCnt="6">
        <dgm:presLayoutVars>
          <dgm:chMax val="0"/>
          <dgm:chPref val="0"/>
          <dgm:bulletEnabled val="1"/>
        </dgm:presLayoutVars>
      </dgm:prSet>
      <dgm:spPr/>
      <dgm:t>
        <a:bodyPr/>
        <a:lstStyle/>
        <a:p>
          <a:endParaRPr lang="en-US"/>
        </a:p>
      </dgm:t>
    </dgm:pt>
    <dgm:pt modelId="{8850C79D-63B8-4B41-B770-F8D3A98B64E2}" type="pres">
      <dgm:prSet presAssocID="{46B9B4A8-3F12-4090-929B-FD073070A86A}" presName="Accent3" presStyleCnt="0"/>
      <dgm:spPr/>
    </dgm:pt>
    <dgm:pt modelId="{96B574C5-B78B-47F2-A3B6-520A4BD4AF4C}" type="pres">
      <dgm:prSet presAssocID="{46B9B4A8-3F12-4090-929B-FD073070A86A}" presName="Accent" presStyleLbl="bgShp" presStyleIdx="2" presStyleCnt="6"/>
      <dgm:spPr/>
    </dgm:pt>
    <dgm:pt modelId="{211878D0-F1E8-45D7-ABB1-62F7D4286381}" type="pres">
      <dgm:prSet presAssocID="{46B9B4A8-3F12-4090-929B-FD073070A86A}" presName="Child3" presStyleLbl="node1" presStyleIdx="2" presStyleCnt="6">
        <dgm:presLayoutVars>
          <dgm:chMax val="0"/>
          <dgm:chPref val="0"/>
          <dgm:bulletEnabled val="1"/>
        </dgm:presLayoutVars>
      </dgm:prSet>
      <dgm:spPr/>
      <dgm:t>
        <a:bodyPr/>
        <a:lstStyle/>
        <a:p>
          <a:endParaRPr lang="en-US"/>
        </a:p>
      </dgm:t>
    </dgm:pt>
    <dgm:pt modelId="{C2DBA0BC-B44A-4A36-9B14-FD7C006D17E6}" type="pres">
      <dgm:prSet presAssocID="{5D2C9644-8FBD-4EA4-A212-96AC87E44433}" presName="Accent4" presStyleCnt="0"/>
      <dgm:spPr/>
    </dgm:pt>
    <dgm:pt modelId="{AE17F4F1-3E20-4028-83C3-C75451E11639}" type="pres">
      <dgm:prSet presAssocID="{5D2C9644-8FBD-4EA4-A212-96AC87E44433}" presName="Accent" presStyleLbl="bgShp" presStyleIdx="3" presStyleCnt="6"/>
      <dgm:spPr/>
    </dgm:pt>
    <dgm:pt modelId="{27CCF40B-51B2-4F5C-AACD-D7696D62B0D1}" type="pres">
      <dgm:prSet presAssocID="{5D2C9644-8FBD-4EA4-A212-96AC87E44433}" presName="Child4" presStyleLbl="node1" presStyleIdx="3" presStyleCnt="6">
        <dgm:presLayoutVars>
          <dgm:chMax val="0"/>
          <dgm:chPref val="0"/>
          <dgm:bulletEnabled val="1"/>
        </dgm:presLayoutVars>
      </dgm:prSet>
      <dgm:spPr/>
      <dgm:t>
        <a:bodyPr/>
        <a:lstStyle/>
        <a:p>
          <a:endParaRPr lang="en-US"/>
        </a:p>
      </dgm:t>
    </dgm:pt>
    <dgm:pt modelId="{5A9A1D11-07A3-4339-B6E0-17F17F03FB6E}" type="pres">
      <dgm:prSet presAssocID="{008E2C33-ABF4-41A2-8B55-2270C8534507}" presName="Accent5" presStyleCnt="0"/>
      <dgm:spPr/>
    </dgm:pt>
    <dgm:pt modelId="{0F3B50BB-798B-46FE-AAE1-F9C5C1B0F6A0}" type="pres">
      <dgm:prSet presAssocID="{008E2C33-ABF4-41A2-8B55-2270C8534507}" presName="Accent" presStyleLbl="bgShp" presStyleIdx="4" presStyleCnt="6"/>
      <dgm:spPr/>
    </dgm:pt>
    <dgm:pt modelId="{D8A65966-5A32-4239-AA0C-2AE38CD04B6B}" type="pres">
      <dgm:prSet presAssocID="{008E2C33-ABF4-41A2-8B55-2270C8534507}" presName="Child5" presStyleLbl="node1" presStyleIdx="4" presStyleCnt="6">
        <dgm:presLayoutVars>
          <dgm:chMax val="0"/>
          <dgm:chPref val="0"/>
          <dgm:bulletEnabled val="1"/>
        </dgm:presLayoutVars>
      </dgm:prSet>
      <dgm:spPr/>
      <dgm:t>
        <a:bodyPr/>
        <a:lstStyle/>
        <a:p>
          <a:endParaRPr lang="en-US"/>
        </a:p>
      </dgm:t>
    </dgm:pt>
    <dgm:pt modelId="{32C1E969-F1CD-43A8-86BE-8321B1BCADF5}" type="pres">
      <dgm:prSet presAssocID="{FCB7FE3F-F7B6-4D9F-AE6B-F1FA6ABAA6F8}" presName="Accent6" presStyleCnt="0"/>
      <dgm:spPr/>
    </dgm:pt>
    <dgm:pt modelId="{C780BB49-EE38-4E97-AD93-C8E9825D88CD}" type="pres">
      <dgm:prSet presAssocID="{FCB7FE3F-F7B6-4D9F-AE6B-F1FA6ABAA6F8}" presName="Accent" presStyleLbl="bgShp" presStyleIdx="5" presStyleCnt="6"/>
      <dgm:spPr/>
    </dgm:pt>
    <dgm:pt modelId="{8003B1AF-6DD7-4C43-8FB0-A9B6EF48D623}" type="pres">
      <dgm:prSet presAssocID="{FCB7FE3F-F7B6-4D9F-AE6B-F1FA6ABAA6F8}" presName="Child6" presStyleLbl="node1" presStyleIdx="5" presStyleCnt="6">
        <dgm:presLayoutVars>
          <dgm:chMax val="0"/>
          <dgm:chPref val="0"/>
          <dgm:bulletEnabled val="1"/>
        </dgm:presLayoutVars>
      </dgm:prSet>
      <dgm:spPr/>
      <dgm:t>
        <a:bodyPr/>
        <a:lstStyle/>
        <a:p>
          <a:endParaRPr lang="en-US"/>
        </a:p>
      </dgm:t>
    </dgm:pt>
  </dgm:ptLst>
  <dgm:cxnLst>
    <dgm:cxn modelId="{70F0A55E-CB28-44F8-8CE8-7F33F599D8D1}" type="presOf" srcId="{46B9B4A8-3F12-4090-929B-FD073070A86A}" destId="{211878D0-F1E8-45D7-ABB1-62F7D4286381}" srcOrd="0" destOrd="0" presId="urn:microsoft.com/office/officeart/2011/layout/HexagonRadial"/>
    <dgm:cxn modelId="{7E5DE66F-23A5-4EBB-B402-9C20FE87F381}" type="presOf" srcId="{008E2C33-ABF4-41A2-8B55-2270C8534507}" destId="{D8A65966-5A32-4239-AA0C-2AE38CD04B6B}" srcOrd="0" destOrd="0" presId="urn:microsoft.com/office/officeart/2011/layout/HexagonRadial"/>
    <dgm:cxn modelId="{BDD7FC80-BDBC-4F27-838D-821C60E41ACF}" type="presOf" srcId="{509965F0-028C-4139-ADE6-7C20551A6FEF}" destId="{770AE170-E75B-4547-B4EF-D1CACA9D9442}" srcOrd="0" destOrd="0" presId="urn:microsoft.com/office/officeart/2011/layout/HexagonRadial"/>
    <dgm:cxn modelId="{D4CC6565-5060-43CF-9A68-C5A705EF9590}" type="presOf" srcId="{5E3A4CE4-F5C4-4884-A9CC-05EAACDC0B30}" destId="{D5CE896B-63BF-47EC-AAC6-F9F9EC85A86D}" srcOrd="0" destOrd="0" presId="urn:microsoft.com/office/officeart/2011/layout/HexagonRadial"/>
    <dgm:cxn modelId="{D6FCB760-7E3E-47EC-83D1-5FE09E4B3271}" srcId="{509965F0-028C-4139-ADE6-7C20551A6FEF}" destId="{FCB7FE3F-F7B6-4D9F-AE6B-F1FA6ABAA6F8}" srcOrd="5" destOrd="0" parTransId="{5014A4D1-78F0-49F6-B968-E0E5E9E57401}" sibTransId="{E3415A90-54B5-4D95-BEFA-1FBB9AE9170C}"/>
    <dgm:cxn modelId="{E63A2198-0FEA-4E07-88AF-F96D6DE1EE01}" srcId="{509965F0-028C-4139-ADE6-7C20551A6FEF}" destId="{5D2C9644-8FBD-4EA4-A212-96AC87E44433}" srcOrd="3" destOrd="0" parTransId="{0C32B0F9-257E-4E44-8B66-3044D7BBF67B}" sibTransId="{B337476A-4B5C-4719-A8AD-16BCC4ADE3AE}"/>
    <dgm:cxn modelId="{8CC88E1E-0BA9-411F-A00D-5A76A78B3185}" srcId="{509965F0-028C-4139-ADE6-7C20551A6FEF}" destId="{018959ED-1841-4EB8-A3ED-B8B48E753B5A}" srcOrd="0" destOrd="0" parTransId="{053CA9AB-5E85-4DDA-88E6-9D1B14E94EA3}" sibTransId="{DDF87251-9366-4298-8328-F389AECA2F1F}"/>
    <dgm:cxn modelId="{B9CCE2F2-3B6D-41F0-9F0D-7A721955BC98}" srcId="{509965F0-028C-4139-ADE6-7C20551A6FEF}" destId="{008E2C33-ABF4-41A2-8B55-2270C8534507}" srcOrd="4" destOrd="0" parTransId="{8A81EC16-EC66-4EBB-9909-8D126C257F38}" sibTransId="{0BD96E96-E0C2-4376-B05B-780DAFBF513C}"/>
    <dgm:cxn modelId="{265F94FA-6C8F-4CF9-9597-AB99B4E80CA9}" type="presOf" srcId="{018959ED-1841-4EB8-A3ED-B8B48E753B5A}" destId="{F3076CC0-9E30-4B58-8371-86D9443A6EC0}" srcOrd="0" destOrd="0" presId="urn:microsoft.com/office/officeart/2011/layout/HexagonRadial"/>
    <dgm:cxn modelId="{DFD32084-C0FB-4299-8955-DE05725789C8}" srcId="{5E3A4CE4-F5C4-4884-A9CC-05EAACDC0B30}" destId="{509965F0-028C-4139-ADE6-7C20551A6FEF}" srcOrd="0" destOrd="0" parTransId="{798AD678-8240-4CAC-B18B-0EC9BD76308A}" sibTransId="{B1EDB4DB-AC98-4C9F-8A12-EC8A08CCC16C}"/>
    <dgm:cxn modelId="{E783327A-4450-4B1B-9800-A0EEEED2B93A}" srcId="{509965F0-028C-4139-ADE6-7C20551A6FEF}" destId="{46B9B4A8-3F12-4090-929B-FD073070A86A}" srcOrd="2" destOrd="0" parTransId="{B01E871A-B242-4196-A736-0F8684E37B72}" sibTransId="{2ABF1048-6048-4F7C-8485-C7B60101D6FA}"/>
    <dgm:cxn modelId="{6EBD8524-19AF-44B4-80EE-EFCF6384346E}" type="presOf" srcId="{FCB7FE3F-F7B6-4D9F-AE6B-F1FA6ABAA6F8}" destId="{8003B1AF-6DD7-4C43-8FB0-A9B6EF48D623}" srcOrd="0" destOrd="0" presId="urn:microsoft.com/office/officeart/2011/layout/HexagonRadial"/>
    <dgm:cxn modelId="{7AE9C17C-A319-4C2D-A3B1-975DFE7EEFC4}" type="presOf" srcId="{5D2C9644-8FBD-4EA4-A212-96AC87E44433}" destId="{27CCF40B-51B2-4F5C-AACD-D7696D62B0D1}" srcOrd="0" destOrd="0" presId="urn:microsoft.com/office/officeart/2011/layout/HexagonRadial"/>
    <dgm:cxn modelId="{63514D10-2E28-4395-B019-ACCD08905CC1}" type="presOf" srcId="{38F92B8A-53F7-4FCB-BC29-94EBB281A9A8}" destId="{95AAAD09-97EC-4AFC-95F0-3C354B631230}" srcOrd="0" destOrd="0" presId="urn:microsoft.com/office/officeart/2011/layout/HexagonRadial"/>
    <dgm:cxn modelId="{15440B83-494A-4827-8619-108197C0F1C6}" srcId="{509965F0-028C-4139-ADE6-7C20551A6FEF}" destId="{38F92B8A-53F7-4FCB-BC29-94EBB281A9A8}" srcOrd="1" destOrd="0" parTransId="{2C7221A9-6018-456E-B6ED-0101941D154A}" sibTransId="{8C7EABC1-0374-4911-902B-1316A3EEDBD3}"/>
    <dgm:cxn modelId="{12174F7E-3643-4282-9E8B-FFA460B5D2DF}" type="presParOf" srcId="{D5CE896B-63BF-47EC-AAC6-F9F9EC85A86D}" destId="{770AE170-E75B-4547-B4EF-D1CACA9D9442}" srcOrd="0" destOrd="0" presId="urn:microsoft.com/office/officeart/2011/layout/HexagonRadial"/>
    <dgm:cxn modelId="{DA6EF6DE-5E06-405D-BADB-3034DB833A31}" type="presParOf" srcId="{D5CE896B-63BF-47EC-AAC6-F9F9EC85A86D}" destId="{DC264ADF-7094-434F-B17F-D78C9104185B}" srcOrd="1" destOrd="0" presId="urn:microsoft.com/office/officeart/2011/layout/HexagonRadial"/>
    <dgm:cxn modelId="{6CAE27BA-1BE7-4692-8553-B16EC8437734}" type="presParOf" srcId="{DC264ADF-7094-434F-B17F-D78C9104185B}" destId="{C82C14B0-7CD9-41D1-89EE-CEBE86E77E4A}" srcOrd="0" destOrd="0" presId="urn:microsoft.com/office/officeart/2011/layout/HexagonRadial"/>
    <dgm:cxn modelId="{7AD0E961-DB7D-463A-A1F1-50193D604C3A}" type="presParOf" srcId="{D5CE896B-63BF-47EC-AAC6-F9F9EC85A86D}" destId="{F3076CC0-9E30-4B58-8371-86D9443A6EC0}" srcOrd="2" destOrd="0" presId="urn:microsoft.com/office/officeart/2011/layout/HexagonRadial"/>
    <dgm:cxn modelId="{C6772F3A-47A8-4594-95AE-36CA11D7603C}" type="presParOf" srcId="{D5CE896B-63BF-47EC-AAC6-F9F9EC85A86D}" destId="{0D60357E-5C32-4B88-9143-20D5BB0A8F78}" srcOrd="3" destOrd="0" presId="urn:microsoft.com/office/officeart/2011/layout/HexagonRadial"/>
    <dgm:cxn modelId="{B7B891BB-2406-4314-B0DC-26502E6DACCC}" type="presParOf" srcId="{0D60357E-5C32-4B88-9143-20D5BB0A8F78}" destId="{0F92AB5B-DC71-4262-AADC-7AEB1193E5B9}" srcOrd="0" destOrd="0" presId="urn:microsoft.com/office/officeart/2011/layout/HexagonRadial"/>
    <dgm:cxn modelId="{844FEDFE-E1FF-429E-867C-EE9A00BA6498}" type="presParOf" srcId="{D5CE896B-63BF-47EC-AAC6-F9F9EC85A86D}" destId="{95AAAD09-97EC-4AFC-95F0-3C354B631230}" srcOrd="4" destOrd="0" presId="urn:microsoft.com/office/officeart/2011/layout/HexagonRadial"/>
    <dgm:cxn modelId="{D10BBC09-F8F8-4C74-8870-B78967032262}" type="presParOf" srcId="{D5CE896B-63BF-47EC-AAC6-F9F9EC85A86D}" destId="{8850C79D-63B8-4B41-B770-F8D3A98B64E2}" srcOrd="5" destOrd="0" presId="urn:microsoft.com/office/officeart/2011/layout/HexagonRadial"/>
    <dgm:cxn modelId="{E0E5C6F9-CF7B-4600-89CA-639B5F241410}" type="presParOf" srcId="{8850C79D-63B8-4B41-B770-F8D3A98B64E2}" destId="{96B574C5-B78B-47F2-A3B6-520A4BD4AF4C}" srcOrd="0" destOrd="0" presId="urn:microsoft.com/office/officeart/2011/layout/HexagonRadial"/>
    <dgm:cxn modelId="{83943ED4-D8C9-4254-A7BB-2775C776E756}" type="presParOf" srcId="{D5CE896B-63BF-47EC-AAC6-F9F9EC85A86D}" destId="{211878D0-F1E8-45D7-ABB1-62F7D4286381}" srcOrd="6" destOrd="0" presId="urn:microsoft.com/office/officeart/2011/layout/HexagonRadial"/>
    <dgm:cxn modelId="{B7CA5AB1-268F-43E8-ACA4-7A8E8C90CC45}" type="presParOf" srcId="{D5CE896B-63BF-47EC-AAC6-F9F9EC85A86D}" destId="{C2DBA0BC-B44A-4A36-9B14-FD7C006D17E6}" srcOrd="7" destOrd="0" presId="urn:microsoft.com/office/officeart/2011/layout/HexagonRadial"/>
    <dgm:cxn modelId="{11E2E803-ED4C-46D9-8066-8B5E63133230}" type="presParOf" srcId="{C2DBA0BC-B44A-4A36-9B14-FD7C006D17E6}" destId="{AE17F4F1-3E20-4028-83C3-C75451E11639}" srcOrd="0" destOrd="0" presId="urn:microsoft.com/office/officeart/2011/layout/HexagonRadial"/>
    <dgm:cxn modelId="{C4936A80-88AE-43D4-97F1-BBA595556A42}" type="presParOf" srcId="{D5CE896B-63BF-47EC-AAC6-F9F9EC85A86D}" destId="{27CCF40B-51B2-4F5C-AACD-D7696D62B0D1}" srcOrd="8" destOrd="0" presId="urn:microsoft.com/office/officeart/2011/layout/HexagonRadial"/>
    <dgm:cxn modelId="{A6333E71-BB93-45D4-BD0D-88246506C2AE}" type="presParOf" srcId="{D5CE896B-63BF-47EC-AAC6-F9F9EC85A86D}" destId="{5A9A1D11-07A3-4339-B6E0-17F17F03FB6E}" srcOrd="9" destOrd="0" presId="urn:microsoft.com/office/officeart/2011/layout/HexagonRadial"/>
    <dgm:cxn modelId="{D5913840-BF28-444A-84EE-B07DF55C0C78}" type="presParOf" srcId="{5A9A1D11-07A3-4339-B6E0-17F17F03FB6E}" destId="{0F3B50BB-798B-46FE-AAE1-F9C5C1B0F6A0}" srcOrd="0" destOrd="0" presId="urn:microsoft.com/office/officeart/2011/layout/HexagonRadial"/>
    <dgm:cxn modelId="{DAAD0577-811C-4103-98C2-A25D91348933}" type="presParOf" srcId="{D5CE896B-63BF-47EC-AAC6-F9F9EC85A86D}" destId="{D8A65966-5A32-4239-AA0C-2AE38CD04B6B}" srcOrd="10" destOrd="0" presId="urn:microsoft.com/office/officeart/2011/layout/HexagonRadial"/>
    <dgm:cxn modelId="{88FD9AB5-C682-4C37-8D9C-9C0797CAFA63}" type="presParOf" srcId="{D5CE896B-63BF-47EC-AAC6-F9F9EC85A86D}" destId="{32C1E969-F1CD-43A8-86BE-8321B1BCADF5}" srcOrd="11" destOrd="0" presId="urn:microsoft.com/office/officeart/2011/layout/HexagonRadial"/>
    <dgm:cxn modelId="{7A545277-AE5E-4336-896F-E7ABAD5A56CE}" type="presParOf" srcId="{32C1E969-F1CD-43A8-86BE-8321B1BCADF5}" destId="{C780BB49-EE38-4E97-AD93-C8E9825D88CD}" srcOrd="0" destOrd="0" presId="urn:microsoft.com/office/officeart/2011/layout/HexagonRadial"/>
    <dgm:cxn modelId="{660FE947-71A2-4808-8BE5-058142C9DC7F}" type="presParOf" srcId="{D5CE896B-63BF-47EC-AAC6-F9F9EC85A86D}" destId="{8003B1AF-6DD7-4C43-8FB0-A9B6EF48D623}" srcOrd="12" destOrd="0" presId="urn:microsoft.com/office/officeart/2011/layout/HexagonRadial"/>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AE170-E75B-4547-B4EF-D1CACA9D9442}">
      <dsp:nvSpPr>
        <dsp:cNvPr id="0" name=""/>
        <dsp:cNvSpPr/>
      </dsp:nvSpPr>
      <dsp:spPr>
        <a:xfrm>
          <a:off x="764438" y="989703"/>
          <a:ext cx="1153094" cy="997473"/>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Customer</a:t>
          </a:r>
          <a:r>
            <a:rPr lang="en-US" sz="1300" kern="1200" baseline="0" dirty="0"/>
            <a:t> Age</a:t>
          </a:r>
          <a:endParaRPr lang="en-IN" sz="1300" kern="1200" dirty="0"/>
        </a:p>
      </dsp:txBody>
      <dsp:txXfrm>
        <a:off x="955522" y="1154998"/>
        <a:ext cx="770926" cy="666883"/>
      </dsp:txXfrm>
    </dsp:sp>
    <dsp:sp modelId="{0F92AB5B-DC71-4262-AADC-7AEB1193E5B9}">
      <dsp:nvSpPr>
        <dsp:cNvPr id="0" name=""/>
        <dsp:cNvSpPr/>
      </dsp:nvSpPr>
      <dsp:spPr>
        <a:xfrm>
          <a:off x="1486497" y="512479"/>
          <a:ext cx="435059" cy="374861"/>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76CC0-9E30-4B58-8371-86D9443A6EC0}">
      <dsp:nvSpPr>
        <dsp:cNvPr id="0" name=""/>
        <dsp:cNvSpPr/>
      </dsp:nvSpPr>
      <dsp:spPr>
        <a:xfrm>
          <a:off x="870655" y="82500"/>
          <a:ext cx="944953" cy="817495"/>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Min - </a:t>
          </a:r>
          <a:r>
            <a:rPr lang="en-IN" sz="1300" b="0" i="0" kern="1200" dirty="0"/>
            <a:t>26</a:t>
          </a:r>
          <a:endParaRPr lang="en-IN" sz="1300" kern="1200" dirty="0"/>
        </a:p>
      </dsp:txBody>
      <dsp:txXfrm>
        <a:off x="1027254" y="217976"/>
        <a:ext cx="631755" cy="546543"/>
      </dsp:txXfrm>
    </dsp:sp>
    <dsp:sp modelId="{96B574C5-B78B-47F2-A3B6-520A4BD4AF4C}">
      <dsp:nvSpPr>
        <dsp:cNvPr id="0" name=""/>
        <dsp:cNvSpPr/>
      </dsp:nvSpPr>
      <dsp:spPr>
        <a:xfrm>
          <a:off x="1994245" y="1213270"/>
          <a:ext cx="435059" cy="374861"/>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AAD09-97EC-4AFC-95F0-3C354B631230}">
      <dsp:nvSpPr>
        <dsp:cNvPr id="0" name=""/>
        <dsp:cNvSpPr/>
      </dsp:nvSpPr>
      <dsp:spPr>
        <a:xfrm>
          <a:off x="1737286" y="585314"/>
          <a:ext cx="944953" cy="817495"/>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1</a:t>
          </a:r>
          <a:r>
            <a:rPr lang="en-US" sz="1300" kern="1200" baseline="30000" dirty="0"/>
            <a:t>st</a:t>
          </a:r>
          <a:r>
            <a:rPr lang="en-US" sz="1300" kern="1200" dirty="0"/>
            <a:t> Q - </a:t>
          </a:r>
          <a:r>
            <a:rPr lang="en-IN" sz="1300" b="0" i="0" kern="1200" dirty="0"/>
            <a:t>41</a:t>
          </a:r>
          <a:endParaRPr lang="en-IN" sz="1300" kern="1200" dirty="0"/>
        </a:p>
      </dsp:txBody>
      <dsp:txXfrm>
        <a:off x="1893885" y="720790"/>
        <a:ext cx="631755" cy="546543"/>
      </dsp:txXfrm>
    </dsp:sp>
    <dsp:sp modelId="{AE17F4F1-3E20-4028-83C3-C75451E11639}">
      <dsp:nvSpPr>
        <dsp:cNvPr id="0" name=""/>
        <dsp:cNvSpPr/>
      </dsp:nvSpPr>
      <dsp:spPr>
        <a:xfrm>
          <a:off x="1641530" y="2004331"/>
          <a:ext cx="435059" cy="374861"/>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878D0-F1E8-45D7-ABB1-62F7D4286381}">
      <dsp:nvSpPr>
        <dsp:cNvPr id="0" name=""/>
        <dsp:cNvSpPr/>
      </dsp:nvSpPr>
      <dsp:spPr>
        <a:xfrm>
          <a:off x="1737286" y="1573789"/>
          <a:ext cx="944953" cy="817495"/>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Median  </a:t>
          </a:r>
          <a:r>
            <a:rPr lang="en-IN" sz="1300" b="0" i="0" kern="1200" dirty="0" smtClean="0"/>
            <a:t>46</a:t>
          </a:r>
          <a:endParaRPr lang="en-IN" sz="1300" kern="1200" dirty="0"/>
        </a:p>
      </dsp:txBody>
      <dsp:txXfrm>
        <a:off x="1893885" y="1709265"/>
        <a:ext cx="631755" cy="546543"/>
      </dsp:txXfrm>
    </dsp:sp>
    <dsp:sp modelId="{0F3B50BB-798B-46FE-AAE1-F9C5C1B0F6A0}">
      <dsp:nvSpPr>
        <dsp:cNvPr id="0" name=""/>
        <dsp:cNvSpPr/>
      </dsp:nvSpPr>
      <dsp:spPr>
        <a:xfrm>
          <a:off x="766584" y="2086446"/>
          <a:ext cx="435059" cy="374861"/>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CF40B-51B2-4F5C-AACD-D7696D62B0D1}">
      <dsp:nvSpPr>
        <dsp:cNvPr id="0" name=""/>
        <dsp:cNvSpPr/>
      </dsp:nvSpPr>
      <dsp:spPr>
        <a:xfrm>
          <a:off x="870655" y="2077166"/>
          <a:ext cx="944953" cy="817495"/>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Mean – </a:t>
          </a:r>
          <a:r>
            <a:rPr lang="en-IN" sz="1300" b="0" i="0" kern="1200" dirty="0"/>
            <a:t>46.3</a:t>
          </a:r>
          <a:endParaRPr lang="en-IN" sz="1300" kern="1200" dirty="0"/>
        </a:p>
      </dsp:txBody>
      <dsp:txXfrm>
        <a:off x="1027254" y="2212642"/>
        <a:ext cx="631755" cy="546543"/>
      </dsp:txXfrm>
    </dsp:sp>
    <dsp:sp modelId="{C780BB49-EE38-4E97-AD93-C8E9825D88CD}">
      <dsp:nvSpPr>
        <dsp:cNvPr id="0" name=""/>
        <dsp:cNvSpPr/>
      </dsp:nvSpPr>
      <dsp:spPr>
        <a:xfrm>
          <a:off x="250521" y="1385937"/>
          <a:ext cx="435059" cy="374861"/>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A65966-5A32-4239-AA0C-2AE38CD04B6B}">
      <dsp:nvSpPr>
        <dsp:cNvPr id="0" name=""/>
        <dsp:cNvSpPr/>
      </dsp:nvSpPr>
      <dsp:spPr>
        <a:xfrm>
          <a:off x="0" y="1574351"/>
          <a:ext cx="944953" cy="817495"/>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3</a:t>
          </a:r>
          <a:r>
            <a:rPr lang="en-US" sz="1300" kern="1200" baseline="30000" dirty="0"/>
            <a:t>rd</a:t>
          </a:r>
          <a:r>
            <a:rPr lang="en-US" sz="1300" kern="1200" dirty="0"/>
            <a:t> Q - </a:t>
          </a:r>
          <a:r>
            <a:rPr lang="en-IN" sz="1300" b="0" i="0" kern="1200" dirty="0"/>
            <a:t>52</a:t>
          </a:r>
          <a:endParaRPr lang="en-IN" sz="1300" kern="1200" dirty="0"/>
        </a:p>
      </dsp:txBody>
      <dsp:txXfrm>
        <a:off x="156599" y="1709827"/>
        <a:ext cx="631755" cy="546543"/>
      </dsp:txXfrm>
    </dsp:sp>
    <dsp:sp modelId="{8003B1AF-6DD7-4C43-8FB0-A9B6EF48D623}">
      <dsp:nvSpPr>
        <dsp:cNvPr id="0" name=""/>
        <dsp:cNvSpPr/>
      </dsp:nvSpPr>
      <dsp:spPr>
        <a:xfrm>
          <a:off x="0" y="584189"/>
          <a:ext cx="944953" cy="817495"/>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Max - </a:t>
          </a:r>
          <a:r>
            <a:rPr lang="en-IN" sz="1300" b="0" i="0" kern="1200" dirty="0"/>
            <a:t>73</a:t>
          </a:r>
          <a:endParaRPr lang="en-IN" sz="1300" kern="1200" dirty="0"/>
        </a:p>
      </dsp:txBody>
      <dsp:txXfrm>
        <a:off x="156599" y="719665"/>
        <a:ext cx="631755" cy="5465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AE170-E75B-4547-B4EF-D1CACA9D9442}">
      <dsp:nvSpPr>
        <dsp:cNvPr id="0" name=""/>
        <dsp:cNvSpPr/>
      </dsp:nvSpPr>
      <dsp:spPr>
        <a:xfrm>
          <a:off x="761364" y="889777"/>
          <a:ext cx="1130945" cy="978313"/>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Credit Limit</a:t>
          </a:r>
          <a:endParaRPr lang="en-IN" sz="1400" kern="1200" dirty="0"/>
        </a:p>
      </dsp:txBody>
      <dsp:txXfrm>
        <a:off x="948777" y="1051897"/>
        <a:ext cx="756119" cy="654073"/>
      </dsp:txXfrm>
    </dsp:sp>
    <dsp:sp modelId="{0F92AB5B-DC71-4262-AADC-7AEB1193E5B9}">
      <dsp:nvSpPr>
        <dsp:cNvPr id="0" name=""/>
        <dsp:cNvSpPr/>
      </dsp:nvSpPr>
      <dsp:spPr>
        <a:xfrm>
          <a:off x="1469553" y="421720"/>
          <a:ext cx="426702" cy="367660"/>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76CC0-9E30-4B58-8371-86D9443A6EC0}">
      <dsp:nvSpPr>
        <dsp:cNvPr id="0" name=""/>
        <dsp:cNvSpPr/>
      </dsp:nvSpPr>
      <dsp:spPr>
        <a:xfrm>
          <a:off x="865541" y="0"/>
          <a:ext cx="926801" cy="801792"/>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Min - </a:t>
          </a:r>
          <a:r>
            <a:rPr lang="en-IN" sz="1400" b="0" i="0" kern="1200" dirty="0"/>
            <a:t>1438</a:t>
          </a:r>
          <a:endParaRPr lang="en-IN" sz="1400" kern="1200" dirty="0"/>
        </a:p>
      </dsp:txBody>
      <dsp:txXfrm>
        <a:off x="1019132" y="132874"/>
        <a:ext cx="619619" cy="536044"/>
      </dsp:txXfrm>
    </dsp:sp>
    <dsp:sp modelId="{96B574C5-B78B-47F2-A3B6-520A4BD4AF4C}">
      <dsp:nvSpPr>
        <dsp:cNvPr id="0" name=""/>
        <dsp:cNvSpPr/>
      </dsp:nvSpPr>
      <dsp:spPr>
        <a:xfrm>
          <a:off x="1967548" y="1109049"/>
          <a:ext cx="426702" cy="367660"/>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AAD09-97EC-4AFC-95F0-3C354B631230}">
      <dsp:nvSpPr>
        <dsp:cNvPr id="0" name=""/>
        <dsp:cNvSpPr/>
      </dsp:nvSpPr>
      <dsp:spPr>
        <a:xfrm>
          <a:off x="1715526" y="493156"/>
          <a:ext cx="926801" cy="801792"/>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1</a:t>
          </a:r>
          <a:r>
            <a:rPr lang="en-US" sz="1400" kern="1200" baseline="30000" dirty="0"/>
            <a:t>st</a:t>
          </a:r>
          <a:r>
            <a:rPr lang="en-US" sz="1400" kern="1200" dirty="0"/>
            <a:t> Q - </a:t>
          </a:r>
          <a:r>
            <a:rPr lang="en-IN" sz="1400" b="0" i="0" kern="1200" dirty="0"/>
            <a:t>2555</a:t>
          </a:r>
          <a:endParaRPr lang="en-IN" sz="1400" kern="1200" dirty="0"/>
        </a:p>
      </dsp:txBody>
      <dsp:txXfrm>
        <a:off x="1869117" y="626030"/>
        <a:ext cx="619619" cy="536044"/>
      </dsp:txXfrm>
    </dsp:sp>
    <dsp:sp modelId="{AE17F4F1-3E20-4028-83C3-C75451E11639}">
      <dsp:nvSpPr>
        <dsp:cNvPr id="0" name=""/>
        <dsp:cNvSpPr/>
      </dsp:nvSpPr>
      <dsp:spPr>
        <a:xfrm>
          <a:off x="1621609" y="1884915"/>
          <a:ext cx="426702" cy="367660"/>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878D0-F1E8-45D7-ABB1-62F7D4286381}">
      <dsp:nvSpPr>
        <dsp:cNvPr id="0" name=""/>
        <dsp:cNvSpPr/>
      </dsp:nvSpPr>
      <dsp:spPr>
        <a:xfrm>
          <a:off x="1715526" y="1462643"/>
          <a:ext cx="926801" cy="801792"/>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Median - </a:t>
          </a:r>
          <a:r>
            <a:rPr lang="en-IN" sz="1400" b="0" i="0" kern="1200" dirty="0"/>
            <a:t>4549</a:t>
          </a:r>
          <a:endParaRPr lang="en-IN" sz="1400" kern="1200" dirty="0"/>
        </a:p>
      </dsp:txBody>
      <dsp:txXfrm>
        <a:off x="1869117" y="1595517"/>
        <a:ext cx="619619" cy="536044"/>
      </dsp:txXfrm>
    </dsp:sp>
    <dsp:sp modelId="{0F3B50BB-798B-46FE-AAE1-F9C5C1B0F6A0}">
      <dsp:nvSpPr>
        <dsp:cNvPr id="0" name=""/>
        <dsp:cNvSpPr/>
      </dsp:nvSpPr>
      <dsp:spPr>
        <a:xfrm>
          <a:off x="763469" y="1965453"/>
          <a:ext cx="426702" cy="367660"/>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CF40B-51B2-4F5C-AACD-D7696D62B0D1}">
      <dsp:nvSpPr>
        <dsp:cNvPr id="0" name=""/>
        <dsp:cNvSpPr/>
      </dsp:nvSpPr>
      <dsp:spPr>
        <a:xfrm>
          <a:off x="865541" y="1956351"/>
          <a:ext cx="926801" cy="801792"/>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Mean - </a:t>
          </a:r>
          <a:r>
            <a:rPr lang="en-IN" sz="1400" b="0" i="0" kern="1200" dirty="0"/>
            <a:t>8632</a:t>
          </a:r>
          <a:endParaRPr lang="en-IN" sz="1400" kern="1200" dirty="0"/>
        </a:p>
      </dsp:txBody>
      <dsp:txXfrm>
        <a:off x="1019132" y="2089225"/>
        <a:ext cx="619619" cy="536044"/>
      </dsp:txXfrm>
    </dsp:sp>
    <dsp:sp modelId="{C780BB49-EE38-4E97-AD93-C8E9825D88CD}">
      <dsp:nvSpPr>
        <dsp:cNvPr id="0" name=""/>
        <dsp:cNvSpPr/>
      </dsp:nvSpPr>
      <dsp:spPr>
        <a:xfrm>
          <a:off x="257319" y="1278399"/>
          <a:ext cx="426702" cy="367660"/>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A65966-5A32-4239-AA0C-2AE38CD04B6B}">
      <dsp:nvSpPr>
        <dsp:cNvPr id="0" name=""/>
        <dsp:cNvSpPr/>
      </dsp:nvSpPr>
      <dsp:spPr>
        <a:xfrm>
          <a:off x="11610" y="1463195"/>
          <a:ext cx="926801" cy="801792"/>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3</a:t>
          </a:r>
          <a:r>
            <a:rPr lang="en-US" sz="1400" kern="1200" baseline="30000" dirty="0"/>
            <a:t>rd</a:t>
          </a:r>
          <a:r>
            <a:rPr lang="en-US" sz="1400" kern="1200" dirty="0"/>
            <a:t> Q - </a:t>
          </a:r>
          <a:r>
            <a:rPr lang="en-IN" sz="1400" b="0" i="0" kern="1200" dirty="0"/>
            <a:t>11068</a:t>
          </a:r>
          <a:endParaRPr lang="en-IN" sz="1400" kern="1200" dirty="0"/>
        </a:p>
      </dsp:txBody>
      <dsp:txXfrm>
        <a:off x="165201" y="1596069"/>
        <a:ext cx="619619" cy="536044"/>
      </dsp:txXfrm>
    </dsp:sp>
    <dsp:sp modelId="{8003B1AF-6DD7-4C43-8FB0-A9B6EF48D623}">
      <dsp:nvSpPr>
        <dsp:cNvPr id="0" name=""/>
        <dsp:cNvSpPr/>
      </dsp:nvSpPr>
      <dsp:spPr>
        <a:xfrm>
          <a:off x="11610" y="492052"/>
          <a:ext cx="926801" cy="801792"/>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Max - </a:t>
          </a:r>
          <a:r>
            <a:rPr lang="en-IN" sz="1400" b="0" i="0" kern="1200" dirty="0"/>
            <a:t>34516</a:t>
          </a:r>
          <a:endParaRPr lang="en-IN" sz="1400" kern="1200" dirty="0"/>
        </a:p>
      </dsp:txBody>
      <dsp:txXfrm>
        <a:off x="165201" y="624926"/>
        <a:ext cx="619619" cy="5360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AE170-E75B-4547-B4EF-D1CACA9D9442}">
      <dsp:nvSpPr>
        <dsp:cNvPr id="0" name=""/>
        <dsp:cNvSpPr/>
      </dsp:nvSpPr>
      <dsp:spPr>
        <a:xfrm>
          <a:off x="881547" y="937033"/>
          <a:ext cx="1191010" cy="1030272"/>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Total Revolving Balance</a:t>
          </a:r>
          <a:endParaRPr lang="en-IN" sz="1300" kern="1200" dirty="0"/>
        </a:p>
      </dsp:txBody>
      <dsp:txXfrm>
        <a:off x="1078914" y="1107764"/>
        <a:ext cx="796276" cy="688810"/>
      </dsp:txXfrm>
    </dsp:sp>
    <dsp:sp modelId="{0F92AB5B-DC71-4262-AADC-7AEB1193E5B9}">
      <dsp:nvSpPr>
        <dsp:cNvPr id="0" name=""/>
        <dsp:cNvSpPr/>
      </dsp:nvSpPr>
      <dsp:spPr>
        <a:xfrm>
          <a:off x="1627349" y="444118"/>
          <a:ext cx="449364" cy="387187"/>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76CC0-9E30-4B58-8371-86D9443A6EC0}">
      <dsp:nvSpPr>
        <dsp:cNvPr id="0" name=""/>
        <dsp:cNvSpPr/>
      </dsp:nvSpPr>
      <dsp:spPr>
        <a:xfrm>
          <a:off x="991256" y="0"/>
          <a:ext cx="976024" cy="844376"/>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Min - </a:t>
          </a:r>
          <a:r>
            <a:rPr lang="en-IN" sz="1300" b="0" i="0" kern="1200" dirty="0"/>
            <a:t>0</a:t>
          </a:r>
          <a:endParaRPr lang="en-IN" sz="1300" kern="1200" dirty="0"/>
        </a:p>
      </dsp:txBody>
      <dsp:txXfrm>
        <a:off x="1153004" y="139931"/>
        <a:ext cx="652528" cy="564514"/>
      </dsp:txXfrm>
    </dsp:sp>
    <dsp:sp modelId="{96B574C5-B78B-47F2-A3B6-520A4BD4AF4C}">
      <dsp:nvSpPr>
        <dsp:cNvPr id="0" name=""/>
        <dsp:cNvSpPr/>
      </dsp:nvSpPr>
      <dsp:spPr>
        <a:xfrm>
          <a:off x="2151792" y="1167952"/>
          <a:ext cx="449364" cy="387187"/>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AAD09-97EC-4AFC-95F0-3C354B631230}">
      <dsp:nvSpPr>
        <dsp:cNvPr id="0" name=""/>
        <dsp:cNvSpPr/>
      </dsp:nvSpPr>
      <dsp:spPr>
        <a:xfrm>
          <a:off x="1886385" y="519348"/>
          <a:ext cx="976024" cy="844376"/>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1</a:t>
          </a:r>
          <a:r>
            <a:rPr lang="en-US" sz="1300" kern="1200" baseline="30000" dirty="0"/>
            <a:t>st</a:t>
          </a:r>
          <a:r>
            <a:rPr lang="en-US" sz="1300" kern="1200" dirty="0"/>
            <a:t> Q - </a:t>
          </a:r>
          <a:r>
            <a:rPr lang="en-IN" sz="1300" b="0" i="0" kern="1200" dirty="0"/>
            <a:t>359</a:t>
          </a:r>
          <a:endParaRPr lang="en-IN" sz="1300" kern="1200" dirty="0"/>
        </a:p>
      </dsp:txBody>
      <dsp:txXfrm>
        <a:off x="2048133" y="659279"/>
        <a:ext cx="652528" cy="564514"/>
      </dsp:txXfrm>
    </dsp:sp>
    <dsp:sp modelId="{AE17F4F1-3E20-4028-83C3-C75451E11639}">
      <dsp:nvSpPr>
        <dsp:cNvPr id="0" name=""/>
        <dsp:cNvSpPr/>
      </dsp:nvSpPr>
      <dsp:spPr>
        <a:xfrm>
          <a:off x="1787480" y="1985024"/>
          <a:ext cx="449364" cy="387187"/>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878D0-F1E8-45D7-ABB1-62F7D4286381}">
      <dsp:nvSpPr>
        <dsp:cNvPr id="0" name=""/>
        <dsp:cNvSpPr/>
      </dsp:nvSpPr>
      <dsp:spPr>
        <a:xfrm>
          <a:off x="1886385" y="1540325"/>
          <a:ext cx="976024" cy="844376"/>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Median </a:t>
          </a:r>
          <a:r>
            <a:rPr lang="en-US" sz="1300" kern="1200" dirty="0" smtClean="0"/>
            <a:t> </a:t>
          </a:r>
          <a:r>
            <a:rPr lang="en-IN" sz="1300" b="0" i="0" kern="1200" dirty="0"/>
            <a:t>1276</a:t>
          </a:r>
          <a:endParaRPr lang="en-IN" sz="1300" kern="1200" dirty="0"/>
        </a:p>
      </dsp:txBody>
      <dsp:txXfrm>
        <a:off x="2048133" y="1680256"/>
        <a:ext cx="652528" cy="564514"/>
      </dsp:txXfrm>
    </dsp:sp>
    <dsp:sp modelId="{0F3B50BB-798B-46FE-AAE1-F9C5C1B0F6A0}">
      <dsp:nvSpPr>
        <dsp:cNvPr id="0" name=""/>
        <dsp:cNvSpPr/>
      </dsp:nvSpPr>
      <dsp:spPr>
        <a:xfrm>
          <a:off x="883763" y="2069840"/>
          <a:ext cx="449364" cy="387187"/>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CF40B-51B2-4F5C-AACD-D7696D62B0D1}">
      <dsp:nvSpPr>
        <dsp:cNvPr id="0" name=""/>
        <dsp:cNvSpPr/>
      </dsp:nvSpPr>
      <dsp:spPr>
        <a:xfrm>
          <a:off x="991256" y="2060254"/>
          <a:ext cx="976024" cy="844376"/>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Mean - </a:t>
          </a:r>
          <a:r>
            <a:rPr lang="en-IN" sz="1300" b="0" i="0" kern="1200" dirty="0"/>
            <a:t>1163</a:t>
          </a:r>
          <a:endParaRPr lang="en-IN" sz="1300" kern="1200" dirty="0"/>
        </a:p>
      </dsp:txBody>
      <dsp:txXfrm>
        <a:off x="1153004" y="2200185"/>
        <a:ext cx="652528" cy="564514"/>
      </dsp:txXfrm>
    </dsp:sp>
    <dsp:sp modelId="{C780BB49-EE38-4E97-AD93-C8E9825D88CD}">
      <dsp:nvSpPr>
        <dsp:cNvPr id="0" name=""/>
        <dsp:cNvSpPr/>
      </dsp:nvSpPr>
      <dsp:spPr>
        <a:xfrm>
          <a:off x="350731" y="1346296"/>
          <a:ext cx="449364" cy="387187"/>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A65966-5A32-4239-AA0C-2AE38CD04B6B}">
      <dsp:nvSpPr>
        <dsp:cNvPr id="0" name=""/>
        <dsp:cNvSpPr/>
      </dsp:nvSpPr>
      <dsp:spPr>
        <a:xfrm>
          <a:off x="91972" y="1540906"/>
          <a:ext cx="976024" cy="844376"/>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3</a:t>
          </a:r>
          <a:r>
            <a:rPr lang="en-US" sz="1300" kern="1200" baseline="30000" dirty="0"/>
            <a:t>rd</a:t>
          </a:r>
          <a:r>
            <a:rPr lang="en-US" sz="1300" kern="1200" dirty="0"/>
            <a:t> Q - </a:t>
          </a:r>
          <a:r>
            <a:rPr lang="en-IN" sz="1300" b="0" i="0" kern="1200" dirty="0"/>
            <a:t>1784</a:t>
          </a:r>
          <a:endParaRPr lang="en-IN" sz="1300" kern="1200" dirty="0"/>
        </a:p>
      </dsp:txBody>
      <dsp:txXfrm>
        <a:off x="253720" y="1680837"/>
        <a:ext cx="652528" cy="564514"/>
      </dsp:txXfrm>
    </dsp:sp>
    <dsp:sp modelId="{8003B1AF-6DD7-4C43-8FB0-A9B6EF48D623}">
      <dsp:nvSpPr>
        <dsp:cNvPr id="0" name=""/>
        <dsp:cNvSpPr/>
      </dsp:nvSpPr>
      <dsp:spPr>
        <a:xfrm>
          <a:off x="91972" y="518186"/>
          <a:ext cx="976024" cy="844376"/>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Max - </a:t>
          </a:r>
          <a:r>
            <a:rPr lang="en-IN" sz="1300" b="0" i="0" kern="1200" dirty="0"/>
            <a:t>2517</a:t>
          </a:r>
          <a:endParaRPr lang="en-IN" sz="1300" kern="1200" dirty="0"/>
        </a:p>
      </dsp:txBody>
      <dsp:txXfrm>
        <a:off x="253720" y="658117"/>
        <a:ext cx="652528" cy="5645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AE170-E75B-4547-B4EF-D1CACA9D9442}">
      <dsp:nvSpPr>
        <dsp:cNvPr id="0" name=""/>
        <dsp:cNvSpPr/>
      </dsp:nvSpPr>
      <dsp:spPr>
        <a:xfrm>
          <a:off x="940624" y="937142"/>
          <a:ext cx="1191148" cy="1030391"/>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Total Transaction Amount</a:t>
          </a:r>
          <a:endParaRPr lang="en-IN" sz="1100" kern="1200" dirty="0"/>
        </a:p>
      </dsp:txBody>
      <dsp:txXfrm>
        <a:off x="1138014" y="1107892"/>
        <a:ext cx="796368" cy="688891"/>
      </dsp:txXfrm>
    </dsp:sp>
    <dsp:sp modelId="{0F92AB5B-DC71-4262-AADC-7AEB1193E5B9}">
      <dsp:nvSpPr>
        <dsp:cNvPr id="0" name=""/>
        <dsp:cNvSpPr/>
      </dsp:nvSpPr>
      <dsp:spPr>
        <a:xfrm>
          <a:off x="1686512" y="444169"/>
          <a:ext cx="449416" cy="387232"/>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76CC0-9E30-4B58-8371-86D9443A6EC0}">
      <dsp:nvSpPr>
        <dsp:cNvPr id="0" name=""/>
        <dsp:cNvSpPr/>
      </dsp:nvSpPr>
      <dsp:spPr>
        <a:xfrm>
          <a:off x="1050346" y="0"/>
          <a:ext cx="976137" cy="844473"/>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Min - </a:t>
          </a:r>
          <a:r>
            <a:rPr lang="en-IN" sz="1100" b="0" i="0" kern="1200" dirty="0"/>
            <a:t>510</a:t>
          </a:r>
          <a:endParaRPr lang="en-IN" sz="1100" kern="1200" dirty="0"/>
        </a:p>
      </dsp:txBody>
      <dsp:txXfrm>
        <a:off x="1212113" y="139947"/>
        <a:ext cx="652603" cy="564579"/>
      </dsp:txXfrm>
    </dsp:sp>
    <dsp:sp modelId="{96B574C5-B78B-47F2-A3B6-520A4BD4AF4C}">
      <dsp:nvSpPr>
        <dsp:cNvPr id="0" name=""/>
        <dsp:cNvSpPr/>
      </dsp:nvSpPr>
      <dsp:spPr>
        <a:xfrm>
          <a:off x="2211016" y="1168087"/>
          <a:ext cx="449416" cy="387232"/>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AAD09-97EC-4AFC-95F0-3C354B631230}">
      <dsp:nvSpPr>
        <dsp:cNvPr id="0" name=""/>
        <dsp:cNvSpPr/>
      </dsp:nvSpPr>
      <dsp:spPr>
        <a:xfrm>
          <a:off x="1945577" y="519408"/>
          <a:ext cx="976137" cy="844473"/>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1</a:t>
          </a:r>
          <a:r>
            <a:rPr lang="en-US" sz="1100" kern="1200" baseline="30000" dirty="0"/>
            <a:t>st</a:t>
          </a:r>
          <a:r>
            <a:rPr lang="en-US" sz="1100" kern="1200" dirty="0"/>
            <a:t> Q - </a:t>
          </a:r>
          <a:r>
            <a:rPr lang="en-IN" sz="1100" b="0" i="0" kern="1200" dirty="0"/>
            <a:t>2156</a:t>
          </a:r>
          <a:endParaRPr lang="en-IN" sz="1100" kern="1200" dirty="0"/>
        </a:p>
      </dsp:txBody>
      <dsp:txXfrm>
        <a:off x="2107344" y="659355"/>
        <a:ext cx="652603" cy="564579"/>
      </dsp:txXfrm>
    </dsp:sp>
    <dsp:sp modelId="{AE17F4F1-3E20-4028-83C3-C75451E11639}">
      <dsp:nvSpPr>
        <dsp:cNvPr id="0" name=""/>
        <dsp:cNvSpPr/>
      </dsp:nvSpPr>
      <dsp:spPr>
        <a:xfrm>
          <a:off x="1846661" y="1985254"/>
          <a:ext cx="449416" cy="387232"/>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878D0-F1E8-45D7-ABB1-62F7D4286381}">
      <dsp:nvSpPr>
        <dsp:cNvPr id="0" name=""/>
        <dsp:cNvSpPr/>
      </dsp:nvSpPr>
      <dsp:spPr>
        <a:xfrm>
          <a:off x="1945577" y="1540504"/>
          <a:ext cx="976137" cy="844473"/>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Median - </a:t>
          </a:r>
          <a:r>
            <a:rPr lang="en-IN" sz="1100" b="0" i="0" kern="1200" dirty="0"/>
            <a:t>3899</a:t>
          </a:r>
          <a:endParaRPr lang="en-IN" sz="1100" kern="1200" dirty="0"/>
        </a:p>
      </dsp:txBody>
      <dsp:txXfrm>
        <a:off x="2107344" y="1680451"/>
        <a:ext cx="652603" cy="564579"/>
      </dsp:txXfrm>
    </dsp:sp>
    <dsp:sp modelId="{0F3B50BB-798B-46FE-AAE1-F9C5C1B0F6A0}">
      <dsp:nvSpPr>
        <dsp:cNvPr id="0" name=""/>
        <dsp:cNvSpPr/>
      </dsp:nvSpPr>
      <dsp:spPr>
        <a:xfrm>
          <a:off x="942840" y="2070079"/>
          <a:ext cx="449416" cy="387232"/>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CF40B-51B2-4F5C-AACD-D7696D62B0D1}">
      <dsp:nvSpPr>
        <dsp:cNvPr id="0" name=""/>
        <dsp:cNvSpPr/>
      </dsp:nvSpPr>
      <dsp:spPr>
        <a:xfrm>
          <a:off x="1050346" y="2060493"/>
          <a:ext cx="976137" cy="844473"/>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Mean - </a:t>
          </a:r>
          <a:r>
            <a:rPr lang="en-IN" sz="1100" b="0" i="0" kern="1200" dirty="0"/>
            <a:t>4404</a:t>
          </a:r>
          <a:endParaRPr lang="en-IN" sz="1100" kern="1200" dirty="0"/>
        </a:p>
      </dsp:txBody>
      <dsp:txXfrm>
        <a:off x="1212113" y="2200440"/>
        <a:ext cx="652603" cy="564579"/>
      </dsp:txXfrm>
    </dsp:sp>
    <dsp:sp modelId="{C780BB49-EE38-4E97-AD93-C8E9825D88CD}">
      <dsp:nvSpPr>
        <dsp:cNvPr id="0" name=""/>
        <dsp:cNvSpPr/>
      </dsp:nvSpPr>
      <dsp:spPr>
        <a:xfrm>
          <a:off x="409746" y="1346452"/>
          <a:ext cx="449416" cy="387232"/>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A65966-5A32-4239-AA0C-2AE38CD04B6B}">
      <dsp:nvSpPr>
        <dsp:cNvPr id="0" name=""/>
        <dsp:cNvSpPr/>
      </dsp:nvSpPr>
      <dsp:spPr>
        <a:xfrm>
          <a:off x="150958" y="1541084"/>
          <a:ext cx="976137" cy="844473"/>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a:t>
          </a:r>
          <a:r>
            <a:rPr lang="en-US" sz="1100" kern="1200" baseline="30000" dirty="0"/>
            <a:t>rd</a:t>
          </a:r>
          <a:r>
            <a:rPr lang="en-US" sz="1100" kern="1200" dirty="0"/>
            <a:t> Q - </a:t>
          </a:r>
          <a:r>
            <a:rPr lang="en-IN" sz="1100" b="0" i="0" kern="1200" dirty="0"/>
            <a:t>4741</a:t>
          </a:r>
          <a:endParaRPr lang="en-IN" sz="1100" kern="1200" dirty="0"/>
        </a:p>
      </dsp:txBody>
      <dsp:txXfrm>
        <a:off x="312725" y="1681031"/>
        <a:ext cx="652603" cy="564579"/>
      </dsp:txXfrm>
    </dsp:sp>
    <dsp:sp modelId="{8003B1AF-6DD7-4C43-8FB0-A9B6EF48D623}">
      <dsp:nvSpPr>
        <dsp:cNvPr id="0" name=""/>
        <dsp:cNvSpPr/>
      </dsp:nvSpPr>
      <dsp:spPr>
        <a:xfrm>
          <a:off x="150958" y="518246"/>
          <a:ext cx="976137" cy="844473"/>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Max - </a:t>
          </a:r>
          <a:r>
            <a:rPr lang="en-IN" sz="1100" b="0" i="0" kern="1200" dirty="0"/>
            <a:t>18484</a:t>
          </a:r>
          <a:endParaRPr lang="en-IN" sz="1100" kern="1200" dirty="0"/>
        </a:p>
      </dsp:txBody>
      <dsp:txXfrm>
        <a:off x="312725" y="658193"/>
        <a:ext cx="652603" cy="5645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AE170-E75B-4547-B4EF-D1CACA9D9442}">
      <dsp:nvSpPr>
        <dsp:cNvPr id="0" name=""/>
        <dsp:cNvSpPr/>
      </dsp:nvSpPr>
      <dsp:spPr>
        <a:xfrm>
          <a:off x="993160" y="889885"/>
          <a:ext cx="1131083" cy="978432"/>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Total Transaction Count</a:t>
          </a:r>
          <a:endParaRPr lang="en-IN" sz="1000" kern="1200" dirty="0"/>
        </a:p>
      </dsp:txBody>
      <dsp:txXfrm>
        <a:off x="1180596" y="1052025"/>
        <a:ext cx="756211" cy="654152"/>
      </dsp:txXfrm>
    </dsp:sp>
    <dsp:sp modelId="{0F92AB5B-DC71-4262-AADC-7AEB1193E5B9}">
      <dsp:nvSpPr>
        <dsp:cNvPr id="0" name=""/>
        <dsp:cNvSpPr/>
      </dsp:nvSpPr>
      <dsp:spPr>
        <a:xfrm>
          <a:off x="1701435" y="421771"/>
          <a:ext cx="426754" cy="367705"/>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76CC0-9E30-4B58-8371-86D9443A6EC0}">
      <dsp:nvSpPr>
        <dsp:cNvPr id="0" name=""/>
        <dsp:cNvSpPr/>
      </dsp:nvSpPr>
      <dsp:spPr>
        <a:xfrm>
          <a:off x="1097349" y="0"/>
          <a:ext cx="926914" cy="801890"/>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Min - </a:t>
          </a:r>
          <a:r>
            <a:rPr lang="en-US" sz="1000" kern="1200" dirty="0" smtClean="0"/>
            <a:t>10</a:t>
          </a:r>
          <a:endParaRPr lang="en-IN" sz="1000" kern="1200" dirty="0"/>
        </a:p>
      </dsp:txBody>
      <dsp:txXfrm>
        <a:off x="1250958" y="132890"/>
        <a:ext cx="619696" cy="536110"/>
      </dsp:txXfrm>
    </dsp:sp>
    <dsp:sp modelId="{96B574C5-B78B-47F2-A3B6-520A4BD4AF4C}">
      <dsp:nvSpPr>
        <dsp:cNvPr id="0" name=""/>
        <dsp:cNvSpPr/>
      </dsp:nvSpPr>
      <dsp:spPr>
        <a:xfrm>
          <a:off x="2199491" y="1109184"/>
          <a:ext cx="426754" cy="367705"/>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AAD09-97EC-4AFC-95F0-3C354B631230}">
      <dsp:nvSpPr>
        <dsp:cNvPr id="0" name=""/>
        <dsp:cNvSpPr/>
      </dsp:nvSpPr>
      <dsp:spPr>
        <a:xfrm>
          <a:off x="1947437" y="493216"/>
          <a:ext cx="926914" cy="801890"/>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1</a:t>
          </a:r>
          <a:r>
            <a:rPr lang="en-US" sz="1000" kern="1200" baseline="30000" dirty="0"/>
            <a:t>st</a:t>
          </a:r>
          <a:r>
            <a:rPr lang="en-US" sz="1000" kern="1200" dirty="0"/>
            <a:t> Q - </a:t>
          </a:r>
          <a:r>
            <a:rPr lang="en-US" sz="1000" kern="1200" dirty="0" smtClean="0"/>
            <a:t>45</a:t>
          </a:r>
          <a:endParaRPr lang="en-IN" sz="1000" kern="1200" dirty="0"/>
        </a:p>
      </dsp:txBody>
      <dsp:txXfrm>
        <a:off x="2101046" y="626106"/>
        <a:ext cx="619696" cy="536110"/>
      </dsp:txXfrm>
    </dsp:sp>
    <dsp:sp modelId="{AE17F4F1-3E20-4028-83C3-C75451E11639}">
      <dsp:nvSpPr>
        <dsp:cNvPr id="0" name=""/>
        <dsp:cNvSpPr/>
      </dsp:nvSpPr>
      <dsp:spPr>
        <a:xfrm>
          <a:off x="1853509" y="1885145"/>
          <a:ext cx="426754" cy="367705"/>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878D0-F1E8-45D7-ABB1-62F7D4286381}">
      <dsp:nvSpPr>
        <dsp:cNvPr id="0" name=""/>
        <dsp:cNvSpPr/>
      </dsp:nvSpPr>
      <dsp:spPr>
        <a:xfrm>
          <a:off x="1947437" y="1462821"/>
          <a:ext cx="926914" cy="801890"/>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Median - </a:t>
          </a:r>
          <a:r>
            <a:rPr lang="en-US" sz="1000" kern="1200" dirty="0" smtClean="0"/>
            <a:t>67</a:t>
          </a:r>
          <a:endParaRPr lang="en-IN" sz="1000" kern="1200" dirty="0"/>
        </a:p>
      </dsp:txBody>
      <dsp:txXfrm>
        <a:off x="2101046" y="1595711"/>
        <a:ext cx="619696" cy="536110"/>
      </dsp:txXfrm>
    </dsp:sp>
    <dsp:sp modelId="{0F3B50BB-798B-46FE-AAE1-F9C5C1B0F6A0}">
      <dsp:nvSpPr>
        <dsp:cNvPr id="0" name=""/>
        <dsp:cNvSpPr/>
      </dsp:nvSpPr>
      <dsp:spPr>
        <a:xfrm>
          <a:off x="995265" y="1965692"/>
          <a:ext cx="426754" cy="367705"/>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CF40B-51B2-4F5C-AACD-D7696D62B0D1}">
      <dsp:nvSpPr>
        <dsp:cNvPr id="0" name=""/>
        <dsp:cNvSpPr/>
      </dsp:nvSpPr>
      <dsp:spPr>
        <a:xfrm>
          <a:off x="1097349" y="1956589"/>
          <a:ext cx="926914" cy="801890"/>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Mean </a:t>
          </a:r>
          <a:r>
            <a:rPr lang="en-US" sz="1000" kern="1200" dirty="0" smtClean="0"/>
            <a:t>– 64.9</a:t>
          </a:r>
          <a:endParaRPr lang="en-IN" sz="1000" kern="1200" dirty="0"/>
        </a:p>
      </dsp:txBody>
      <dsp:txXfrm>
        <a:off x="1250958" y="2089479"/>
        <a:ext cx="619696" cy="536110"/>
      </dsp:txXfrm>
    </dsp:sp>
    <dsp:sp modelId="{C780BB49-EE38-4E97-AD93-C8E9825D88CD}">
      <dsp:nvSpPr>
        <dsp:cNvPr id="0" name=""/>
        <dsp:cNvSpPr/>
      </dsp:nvSpPr>
      <dsp:spPr>
        <a:xfrm>
          <a:off x="489053" y="1278555"/>
          <a:ext cx="426754" cy="367705"/>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A65966-5A32-4239-AA0C-2AE38CD04B6B}">
      <dsp:nvSpPr>
        <dsp:cNvPr id="0" name=""/>
        <dsp:cNvSpPr/>
      </dsp:nvSpPr>
      <dsp:spPr>
        <a:xfrm>
          <a:off x="243314" y="1463373"/>
          <a:ext cx="926914" cy="801890"/>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3</a:t>
          </a:r>
          <a:r>
            <a:rPr lang="en-US" sz="1000" kern="1200" baseline="30000" dirty="0"/>
            <a:t>rd</a:t>
          </a:r>
          <a:r>
            <a:rPr lang="en-US" sz="1000" kern="1200" dirty="0"/>
            <a:t> Q - </a:t>
          </a:r>
          <a:r>
            <a:rPr lang="en-US" sz="1000" kern="1200" dirty="0" smtClean="0"/>
            <a:t>81</a:t>
          </a:r>
          <a:endParaRPr lang="en-IN" sz="1000" kern="1200" dirty="0"/>
        </a:p>
      </dsp:txBody>
      <dsp:txXfrm>
        <a:off x="396923" y="1596263"/>
        <a:ext cx="619696" cy="536110"/>
      </dsp:txXfrm>
    </dsp:sp>
    <dsp:sp modelId="{8003B1AF-6DD7-4C43-8FB0-A9B6EF48D623}">
      <dsp:nvSpPr>
        <dsp:cNvPr id="0" name=""/>
        <dsp:cNvSpPr/>
      </dsp:nvSpPr>
      <dsp:spPr>
        <a:xfrm>
          <a:off x="243314" y="492112"/>
          <a:ext cx="926914" cy="801890"/>
        </a:xfrm>
        <a:prstGeom prst="hexagon">
          <a:avLst>
            <a:gd name="adj" fmla="val 28570"/>
            <a:gd name="vf" fmla="val 11547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Max - </a:t>
          </a:r>
          <a:r>
            <a:rPr lang="en-US" sz="1000" kern="1200" dirty="0" smtClean="0"/>
            <a:t>139</a:t>
          </a:r>
          <a:endParaRPr lang="en-IN" sz="1000" kern="1200" dirty="0"/>
        </a:p>
      </dsp:txBody>
      <dsp:txXfrm>
        <a:off x="396923" y="625002"/>
        <a:ext cx="619696" cy="53611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10/25/2023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420539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3429000"/>
            <a:ext cx="4941771" cy="212804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chor="ctr" anchorCtr="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xmlns=""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xmlns=""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272533"/>
            <a:ext cx="4296508" cy="953298"/>
          </a:xfrm>
        </p:spPr>
        <p:txBody>
          <a:bodyPr>
            <a:noAutofit/>
          </a:bodyPr>
          <a:lstStyle>
            <a:lvl1pPr>
              <a:defRPr lang="en-US" sz="2800" kern="1200" spc="150" baseline="0" dirty="0">
                <a:solidFill>
                  <a:schemeClr val="tx1"/>
                </a:solidFill>
                <a:latin typeface="+mj-lt"/>
                <a:ea typeface="+mj-ea"/>
                <a:cs typeface="+mj-cs"/>
              </a:defRPr>
            </a:lvl1pPr>
          </a:lstStyle>
          <a:p>
            <a:r>
              <a:rPr lang="en-US" dirty="0"/>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306751" y="1507772"/>
            <a:ext cx="2141764" cy="514350"/>
          </a:xfrm>
        </p:spPr>
        <p:txBody>
          <a:bodyPr anchor="ctr">
            <a:no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872808" y="2584097"/>
            <a:ext cx="2141764" cy="514350"/>
          </a:xfrm>
        </p:spPr>
        <p:txBody>
          <a:bodyPr anchor="ctr">
            <a:no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479233" y="3660422"/>
            <a:ext cx="2141764" cy="514350"/>
          </a:xfrm>
        </p:spPr>
        <p:txBody>
          <a:bodyPr anchor="ctr">
            <a:no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2063433" y="4736748"/>
            <a:ext cx="2141764" cy="514350"/>
          </a:xfrm>
        </p:spPr>
        <p:txBody>
          <a:bodyPr anchor="ctr">
            <a:no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xmlns=""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xmlns=""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xmlns=""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xmlns=""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38250" y="522515"/>
            <a:ext cx="9710646" cy="1377306"/>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3023393"/>
            <a:ext cx="2896671"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xmlns=""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954593"/>
            <a:ext cx="5111750" cy="1921958"/>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92195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 uri="{C183D7F6-B498-43B3-948B-1728B52AA6E4}">
                <adec:decorative xmlns:adec="http://schemas.microsoft.com/office/drawing/2017/decorative" xmlns="" val="1"/>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351693"/>
            <a:ext cx="4179570" cy="2453652"/>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107620"/>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291403"/>
            <a:ext cx="2895600" cy="2054606"/>
          </a:xfrm>
        </p:spPr>
        <p:txBody>
          <a:bodyPr anchor="b">
            <a:no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A1CF8B-3479-49A3-A30E-2F2ECE962075}"/>
              </a:ext>
              <a:ext uri="{C183D7F6-B498-43B3-948B-1728B52AA6E4}">
                <adec:decorative xmlns:adec="http://schemas.microsoft.com/office/drawing/2017/decorative" xmlns="" val="1"/>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612949"/>
            <a:ext cx="5111750" cy="2263602"/>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2263602"/>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5D2CCB-CCFC-4A8A-ADA9-C1E4D13B9681}"/>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828675"/>
            <a:ext cx="5876925" cy="5200650"/>
          </a:xfrm>
          <a:prstGeom prst="rect">
            <a:avLst/>
          </a:prstGeom>
        </p:spPr>
      </p:pic>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522514"/>
            <a:ext cx="4179570" cy="3341857"/>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31859"/>
            <a:ext cx="4179570" cy="365125"/>
          </a:xfrm>
        </p:spPr>
        <p:txBody>
          <a:bodyPr anchor="ctr" anchorCtr="0">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5581650" cy="6858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xmlns=""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ctr" anchorCtr="0">
            <a:no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xmlns=""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28567" y="892177"/>
            <a:ext cx="9577983" cy="1325563"/>
          </a:xfrm>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2pPr marL="0" indent="0" algn="ctr">
              <a:spcBef>
                <a:spcPts val="0"/>
              </a:spcBef>
              <a:buNone/>
              <a:defRPr sz="1400"/>
            </a:lvl2p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xmlns=""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500168" y="892177"/>
            <a:ext cx="9088438" cy="1135899"/>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ctr">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570485"/>
            <a:ext cx="2105135"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779603"/>
            <a:ext cx="2299855"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779603"/>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38439"/>
            <a:ext cx="1813474"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38439"/>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134303"/>
            <a:ext cx="10515600" cy="1325563"/>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smitpancholi313/Project_CreditCardChurn"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982097" y="4552405"/>
            <a:ext cx="4941771" cy="2128042"/>
          </a:xfrm>
        </p:spPr>
        <p:txBody>
          <a:bodyPr/>
          <a:lstStyle/>
          <a:p>
            <a:pPr algn="ct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Project </a:t>
            </a:r>
            <a:r>
              <a:rPr lang="en-US" dirty="0"/>
              <a:t>CREDIT CARD churn</a:t>
            </a:r>
            <a:br>
              <a:rPr lang="en-US" dirty="0"/>
            </a:br>
            <a:r>
              <a:rPr lang="en-US" cap="none" dirty="0" smtClean="0"/>
              <a:t/>
            </a:r>
            <a:br>
              <a:rPr lang="en-US" cap="none" dirty="0" smtClean="0"/>
            </a:br>
            <a:r>
              <a:rPr lang="en-US" sz="2000" cap="none" dirty="0" smtClean="0"/>
              <a:t>Abhradeep Das</a:t>
            </a:r>
            <a:br>
              <a:rPr lang="en-US" sz="2000" cap="none" dirty="0" smtClean="0"/>
            </a:br>
            <a:r>
              <a:rPr lang="en-US" sz="2000" cap="none" dirty="0" err="1" smtClean="0"/>
              <a:t>Gouri</a:t>
            </a:r>
            <a:r>
              <a:rPr lang="en-US" sz="2000" cap="none" dirty="0" smtClean="0"/>
              <a:t> </a:t>
            </a:r>
            <a:r>
              <a:rPr lang="en-US" sz="2000" cap="none" dirty="0" err="1" smtClean="0"/>
              <a:t>Dumale</a:t>
            </a:r>
            <a:r>
              <a:rPr lang="en-US" sz="2000" cap="none" dirty="0" smtClean="0"/>
              <a:t/>
            </a:r>
            <a:br>
              <a:rPr lang="en-US" sz="2000" cap="none" dirty="0" smtClean="0"/>
            </a:br>
            <a:r>
              <a:rPr lang="en-US" sz="2000" cap="none" dirty="0" smtClean="0"/>
              <a:t>Smit </a:t>
            </a:r>
            <a:r>
              <a:rPr lang="en-US" sz="2000" cap="none" dirty="0" err="1" smtClean="0"/>
              <a:t>Pancholi</a:t>
            </a:r>
            <a:r>
              <a:rPr lang="en-US" sz="2000" cap="none" dirty="0" smtClean="0"/>
              <a:t/>
            </a:r>
            <a:br>
              <a:rPr lang="en-US" sz="2000" cap="none" dirty="0" smtClean="0"/>
            </a:br>
            <a:r>
              <a:rPr lang="en-US" sz="2000" cap="none" dirty="0" err="1" smtClean="0"/>
              <a:t>Swathi</a:t>
            </a:r>
            <a:r>
              <a:rPr lang="en-US" sz="2000" cap="none" dirty="0" smtClean="0"/>
              <a:t> K R</a:t>
            </a:r>
            <a:r>
              <a:rPr lang="en-US" dirty="0"/>
              <a:t/>
            </a:r>
            <a:br>
              <a:rPr lang="en-US" dirty="0"/>
            </a:br>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63D2697A-69F8-63AF-CDD9-64F7560CA21B}"/>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CE6D2644-D943-0AAF-F8D0-44221952B57A}"/>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546FFE8D-D1EC-2E0C-B902-DAA26CCEEB53}"/>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
        <p:nvSpPr>
          <p:cNvPr id="3" name="Rectangle 2"/>
          <p:cNvSpPr/>
          <p:nvPr/>
        </p:nvSpPr>
        <p:spPr>
          <a:xfrm>
            <a:off x="2124891" y="468959"/>
            <a:ext cx="7942217" cy="1477328"/>
          </a:xfrm>
          <a:prstGeom prst="rect">
            <a:avLst/>
          </a:prstGeom>
        </p:spPr>
        <p:txBody>
          <a:bodyPr wrap="square">
            <a:spAutoFit/>
          </a:bodyPr>
          <a:lstStyle/>
          <a:p>
            <a:r>
              <a:rPr lang="en-US" b="1" dirty="0"/>
              <a:t>Chi-squared test for Marital Status and Churn</a:t>
            </a:r>
          </a:p>
          <a:p>
            <a:endParaRPr lang="en-US" dirty="0"/>
          </a:p>
          <a:p>
            <a:r>
              <a:rPr lang="en-US" dirty="0" smtClean="0"/>
              <a:t>Null </a:t>
            </a:r>
            <a:r>
              <a:rPr lang="en-US" dirty="0"/>
              <a:t>Hypothesis (H0): Marital Status and Churn are independent</a:t>
            </a:r>
            <a:r>
              <a:rPr lang="en-US" dirty="0" smtClean="0"/>
              <a:t>.</a:t>
            </a:r>
          </a:p>
          <a:p>
            <a:endParaRPr lang="en-US" dirty="0"/>
          </a:p>
          <a:p>
            <a:r>
              <a:rPr lang="en-US" dirty="0" smtClean="0"/>
              <a:t>Alternative </a:t>
            </a:r>
            <a:r>
              <a:rPr lang="en-US" dirty="0"/>
              <a:t>Hypothesis (H1): Marital Status and Churn are not independent.</a:t>
            </a:r>
            <a:endParaRPr lang="en-US" dirty="0"/>
          </a:p>
        </p:txBody>
      </p:sp>
      <p:sp>
        <p:nvSpPr>
          <p:cNvPr id="4" name="Rectangle 3"/>
          <p:cNvSpPr/>
          <p:nvPr/>
        </p:nvSpPr>
        <p:spPr>
          <a:xfrm>
            <a:off x="2124891" y="2329464"/>
            <a:ext cx="6923314" cy="1477328"/>
          </a:xfrm>
          <a:prstGeom prst="rect">
            <a:avLst/>
          </a:prstGeom>
        </p:spPr>
        <p:txBody>
          <a:bodyPr wrap="square">
            <a:spAutoFit/>
          </a:bodyPr>
          <a:lstStyle/>
          <a:p>
            <a:r>
              <a:rPr lang="en-US" b="1" dirty="0" smtClean="0"/>
              <a:t>Test:</a:t>
            </a:r>
          </a:p>
          <a:p>
            <a:r>
              <a:rPr lang="en-US" dirty="0"/>
              <a:t>Pearson's Chi-squared</a:t>
            </a:r>
          </a:p>
          <a:p>
            <a:endParaRPr lang="en-US" dirty="0"/>
          </a:p>
          <a:p>
            <a:r>
              <a:rPr lang="en-US" dirty="0"/>
              <a:t>data:  </a:t>
            </a:r>
            <a:r>
              <a:rPr lang="en-US" dirty="0" err="1"/>
              <a:t>churn_data$Marital_Status</a:t>
            </a:r>
            <a:r>
              <a:rPr lang="en-US" dirty="0"/>
              <a:t> and </a:t>
            </a:r>
            <a:r>
              <a:rPr lang="en-US" dirty="0" err="1"/>
              <a:t>churn_data$Attrition_Flag</a:t>
            </a:r>
            <a:endParaRPr lang="en-US" dirty="0"/>
          </a:p>
          <a:p>
            <a:r>
              <a:rPr lang="en-US" dirty="0"/>
              <a:t>X-squared = 6, </a:t>
            </a:r>
            <a:r>
              <a:rPr lang="en-US" dirty="0" err="1"/>
              <a:t>df</a:t>
            </a:r>
            <a:r>
              <a:rPr lang="en-US" dirty="0"/>
              <a:t> = 3, p-value = 0.1</a:t>
            </a:r>
          </a:p>
        </p:txBody>
      </p:sp>
      <p:sp>
        <p:nvSpPr>
          <p:cNvPr id="5" name="Rectangle 4"/>
          <p:cNvSpPr/>
          <p:nvPr/>
        </p:nvSpPr>
        <p:spPr>
          <a:xfrm>
            <a:off x="1262741" y="4495845"/>
            <a:ext cx="9666515" cy="923330"/>
          </a:xfrm>
          <a:prstGeom prst="rect">
            <a:avLst/>
          </a:prstGeom>
        </p:spPr>
        <p:txBody>
          <a:bodyPr wrap="square">
            <a:spAutoFit/>
          </a:bodyPr>
          <a:lstStyle/>
          <a:p>
            <a:r>
              <a:rPr lang="en-US" b="1" dirty="0"/>
              <a:t>Results: </a:t>
            </a:r>
            <a:r>
              <a:rPr lang="en-US" dirty="0"/>
              <a:t>The X-squared value is 6, with 3 degrees of freedom, and the p-value is 0.1.</a:t>
            </a:r>
          </a:p>
          <a:p>
            <a:r>
              <a:rPr lang="en-US" dirty="0" smtClean="0"/>
              <a:t>The </a:t>
            </a:r>
            <a:r>
              <a:rPr lang="en-US" dirty="0"/>
              <a:t>relatively high p-value (</a:t>
            </a:r>
            <a:r>
              <a:rPr lang="en-US" dirty="0" smtClean="0"/>
              <a:t>0.1</a:t>
            </a:r>
            <a:r>
              <a:rPr lang="en-US" dirty="0"/>
              <a:t>) suggests that there is insufficient evidence to conclude that Marital Status is associated with Churn. Therefore, we will accept Null Hypothesis(H0</a:t>
            </a:r>
            <a:r>
              <a:rPr lang="en-US" dirty="0" smtClean="0"/>
              <a:t>).</a:t>
            </a:r>
            <a:endParaRPr lang="en-US" dirty="0"/>
          </a:p>
        </p:txBody>
      </p:sp>
    </p:spTree>
    <p:extLst>
      <p:ext uri="{BB962C8B-B14F-4D97-AF65-F5344CB8AC3E}">
        <p14:creationId xmlns:p14="http://schemas.microsoft.com/office/powerpoint/2010/main" val="1198691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03862" y="427783"/>
            <a:ext cx="8368937" cy="1477328"/>
          </a:xfrm>
          <a:prstGeom prst="rect">
            <a:avLst/>
          </a:prstGeom>
        </p:spPr>
        <p:txBody>
          <a:bodyPr wrap="square">
            <a:spAutoFit/>
          </a:bodyPr>
          <a:lstStyle/>
          <a:p>
            <a:r>
              <a:rPr lang="en-US" b="1" dirty="0"/>
              <a:t>Chi-squared test for Education Level and Churn</a:t>
            </a:r>
          </a:p>
          <a:p>
            <a:endParaRPr lang="en-US" dirty="0"/>
          </a:p>
          <a:p>
            <a:r>
              <a:rPr lang="en-US" dirty="0" smtClean="0"/>
              <a:t>Null </a:t>
            </a:r>
            <a:r>
              <a:rPr lang="en-US" dirty="0"/>
              <a:t>Hypothesis (H0): Education level and Churn are independent.</a:t>
            </a:r>
          </a:p>
          <a:p>
            <a:r>
              <a:rPr lang="en-US" dirty="0"/>
              <a:t>    </a:t>
            </a:r>
          </a:p>
          <a:p>
            <a:r>
              <a:rPr lang="en-US" dirty="0" smtClean="0"/>
              <a:t>Alternative </a:t>
            </a:r>
            <a:r>
              <a:rPr lang="en-US" dirty="0"/>
              <a:t>Hypothesis (H1): Education level and Churn are not interdependent.</a:t>
            </a:r>
            <a:endParaRPr lang="en-US" dirty="0"/>
          </a:p>
        </p:txBody>
      </p:sp>
      <p:sp>
        <p:nvSpPr>
          <p:cNvPr id="3" name="Rectangle 2"/>
          <p:cNvSpPr/>
          <p:nvPr/>
        </p:nvSpPr>
        <p:spPr>
          <a:xfrm>
            <a:off x="2603862" y="2324576"/>
            <a:ext cx="7036526" cy="1477328"/>
          </a:xfrm>
          <a:prstGeom prst="rect">
            <a:avLst/>
          </a:prstGeom>
        </p:spPr>
        <p:txBody>
          <a:bodyPr wrap="square">
            <a:spAutoFit/>
          </a:bodyPr>
          <a:lstStyle/>
          <a:p>
            <a:r>
              <a:rPr lang="en-US" b="1" dirty="0" smtClean="0"/>
              <a:t>Test:</a:t>
            </a:r>
          </a:p>
          <a:p>
            <a:r>
              <a:rPr lang="en-US" dirty="0" smtClean="0"/>
              <a:t>Pearson's </a:t>
            </a:r>
            <a:r>
              <a:rPr lang="en-US" dirty="0"/>
              <a:t>Chi-squared test</a:t>
            </a:r>
          </a:p>
          <a:p>
            <a:endParaRPr lang="en-US" dirty="0"/>
          </a:p>
          <a:p>
            <a:r>
              <a:rPr lang="en-US" dirty="0"/>
              <a:t>data:  </a:t>
            </a:r>
            <a:r>
              <a:rPr lang="en-US" dirty="0" err="1"/>
              <a:t>churn_data$Education_Level</a:t>
            </a:r>
            <a:r>
              <a:rPr lang="en-US" dirty="0"/>
              <a:t> and </a:t>
            </a:r>
            <a:r>
              <a:rPr lang="en-US" dirty="0" err="1"/>
              <a:t>churn_data$Attrition_Flag</a:t>
            </a:r>
            <a:endParaRPr lang="en-US" dirty="0"/>
          </a:p>
          <a:p>
            <a:r>
              <a:rPr lang="en-US" dirty="0"/>
              <a:t>X-squared = 13, </a:t>
            </a:r>
            <a:r>
              <a:rPr lang="en-US" dirty="0" err="1"/>
              <a:t>df</a:t>
            </a:r>
            <a:r>
              <a:rPr lang="en-US" dirty="0"/>
              <a:t> = 6, p-value = 0.05</a:t>
            </a:r>
          </a:p>
        </p:txBody>
      </p:sp>
      <p:sp>
        <p:nvSpPr>
          <p:cNvPr id="4" name="Rectangle 3"/>
          <p:cNvSpPr/>
          <p:nvPr/>
        </p:nvSpPr>
        <p:spPr>
          <a:xfrm>
            <a:off x="1288867" y="4412957"/>
            <a:ext cx="9666515" cy="1200329"/>
          </a:xfrm>
          <a:prstGeom prst="rect">
            <a:avLst/>
          </a:prstGeom>
        </p:spPr>
        <p:txBody>
          <a:bodyPr wrap="square">
            <a:spAutoFit/>
          </a:bodyPr>
          <a:lstStyle/>
          <a:p>
            <a:r>
              <a:rPr lang="en-US" b="1" dirty="0"/>
              <a:t>Results: </a:t>
            </a:r>
            <a:r>
              <a:rPr lang="en-US" dirty="0"/>
              <a:t>The X-squared value is 13, with 6 degrees of freedom, and the p-value is 0.05.</a:t>
            </a:r>
          </a:p>
          <a:p>
            <a:r>
              <a:rPr lang="en-US" dirty="0" smtClean="0"/>
              <a:t>The </a:t>
            </a:r>
            <a:r>
              <a:rPr lang="en-US" dirty="0"/>
              <a:t>p-value (0.05) is close to the significance threshold. This suggests that there is weak evidence to indicate an association between Education Level and Churn. So, we will reject Null Hypothesis(H0).</a:t>
            </a:r>
          </a:p>
        </p:txBody>
      </p:sp>
    </p:spTree>
    <p:extLst>
      <p:ext uri="{BB962C8B-B14F-4D97-AF65-F5344CB8AC3E}">
        <p14:creationId xmlns:p14="http://schemas.microsoft.com/office/powerpoint/2010/main" val="361182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63D2697A-69F8-63AF-CDD9-64F7560CA21B}"/>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CE6D2644-D943-0AAF-F8D0-44221952B57A}"/>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546FFE8D-D1EC-2E0C-B902-DAA26CCEEB53}"/>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
        <p:nvSpPr>
          <p:cNvPr id="5" name="TextBox 4"/>
          <p:cNvSpPr txBox="1"/>
          <p:nvPr/>
        </p:nvSpPr>
        <p:spPr>
          <a:xfrm>
            <a:off x="1436915" y="478971"/>
            <a:ext cx="10755085" cy="2031325"/>
          </a:xfrm>
          <a:prstGeom prst="rect">
            <a:avLst/>
          </a:prstGeom>
          <a:noFill/>
        </p:spPr>
        <p:txBody>
          <a:bodyPr wrap="square" rtlCol="0">
            <a:spAutoFit/>
          </a:bodyPr>
          <a:lstStyle/>
          <a:p>
            <a:endParaRPr lang="en-US" dirty="0"/>
          </a:p>
          <a:p>
            <a:endParaRPr lang="en-US" dirty="0"/>
          </a:p>
          <a:p>
            <a:r>
              <a:rPr lang="en-US" b="1" dirty="0"/>
              <a:t>Analysis of Variance (ANOVA) test for Age and Churn</a:t>
            </a:r>
          </a:p>
          <a:p>
            <a:endParaRPr lang="en-US" dirty="0"/>
          </a:p>
          <a:p>
            <a:r>
              <a:rPr lang="en-US" dirty="0" smtClean="0"/>
              <a:t>Null </a:t>
            </a:r>
            <a:r>
              <a:rPr lang="en-US" dirty="0"/>
              <a:t>Hypothesis (H0): The means of Age for churned and non-churned customers are equal.</a:t>
            </a:r>
          </a:p>
          <a:p>
            <a:r>
              <a:rPr lang="en-US" dirty="0"/>
              <a:t>    </a:t>
            </a:r>
          </a:p>
          <a:p>
            <a:r>
              <a:rPr lang="en-US" dirty="0" smtClean="0"/>
              <a:t>Alternative </a:t>
            </a:r>
            <a:r>
              <a:rPr lang="en-US" dirty="0"/>
              <a:t>Hypothesis (H1): The means of Age for churned and non-churned customers are not equal.</a:t>
            </a:r>
            <a:endParaRPr lang="en-US" dirty="0"/>
          </a:p>
        </p:txBody>
      </p:sp>
      <p:sp>
        <p:nvSpPr>
          <p:cNvPr id="2" name="Rectangle 1"/>
          <p:cNvSpPr/>
          <p:nvPr/>
        </p:nvSpPr>
        <p:spPr>
          <a:xfrm>
            <a:off x="1436915" y="2662242"/>
            <a:ext cx="8305800" cy="2031325"/>
          </a:xfrm>
          <a:prstGeom prst="rect">
            <a:avLst/>
          </a:prstGeom>
        </p:spPr>
        <p:txBody>
          <a:bodyPr wrap="square">
            <a:spAutoFit/>
          </a:bodyPr>
          <a:lstStyle/>
          <a:p>
            <a:r>
              <a:rPr lang="en-US" b="1" dirty="0" smtClean="0"/>
              <a:t>Test:</a:t>
            </a:r>
          </a:p>
          <a:p>
            <a:r>
              <a:rPr lang="en-US" dirty="0" smtClean="0"/>
              <a:t>"</a:t>
            </a:r>
            <a:r>
              <a:rPr lang="en-US" dirty="0"/>
              <a:t>Analysis of Variance (ANOVA) for Age and Churn:"</a:t>
            </a:r>
          </a:p>
          <a:p>
            <a:r>
              <a:rPr lang="en-US" dirty="0"/>
              <a:t>                             </a:t>
            </a:r>
            <a:r>
              <a:rPr lang="en-US" dirty="0" smtClean="0"/>
              <a:t>	 </a:t>
            </a:r>
            <a:r>
              <a:rPr lang="en-US" dirty="0" err="1" smtClean="0"/>
              <a:t>Df</a:t>
            </a:r>
            <a:r>
              <a:rPr lang="en-US" dirty="0" smtClean="0"/>
              <a:t>     Sum </a:t>
            </a:r>
            <a:r>
              <a:rPr lang="en-US" dirty="0" err="1" smtClean="0"/>
              <a:t>Sq</a:t>
            </a:r>
            <a:r>
              <a:rPr lang="en-US" dirty="0" smtClean="0"/>
              <a:t>  </a:t>
            </a:r>
            <a:r>
              <a:rPr lang="en-US" dirty="0"/>
              <a:t>Mean </a:t>
            </a:r>
            <a:r>
              <a:rPr lang="en-US" dirty="0" err="1"/>
              <a:t>Sq</a:t>
            </a:r>
            <a:r>
              <a:rPr lang="en-US" dirty="0"/>
              <a:t> </a:t>
            </a:r>
            <a:r>
              <a:rPr lang="en-US" dirty="0" smtClean="0"/>
              <a:t>   F </a:t>
            </a:r>
            <a:r>
              <a:rPr lang="en-US" dirty="0"/>
              <a:t>value </a:t>
            </a:r>
            <a:r>
              <a:rPr lang="en-US" dirty="0" smtClean="0"/>
              <a:t>  </a:t>
            </a:r>
            <a:r>
              <a:rPr lang="en-US" dirty="0" err="1" smtClean="0"/>
              <a:t>Pr</a:t>
            </a:r>
            <a:r>
              <a:rPr lang="en-US" dirty="0"/>
              <a:t>(&gt;F)  </a:t>
            </a:r>
          </a:p>
          <a:p>
            <a:r>
              <a:rPr lang="en-US" dirty="0" err="1"/>
              <a:t>churn_data$Attrition_Flag</a:t>
            </a:r>
            <a:r>
              <a:rPr lang="en-US" dirty="0"/>
              <a:t>     1   </a:t>
            </a:r>
            <a:r>
              <a:rPr lang="en-US" dirty="0" smtClean="0"/>
              <a:t>    216         215.6           3.36       0.067</a:t>
            </a:r>
          </a:p>
          <a:p>
            <a:r>
              <a:rPr lang="en-US" dirty="0" smtClean="0"/>
              <a:t>Residuals                 	10125  650575    </a:t>
            </a:r>
            <a:r>
              <a:rPr lang="en-US" dirty="0"/>
              <a:t>64.3                 </a:t>
            </a:r>
          </a:p>
          <a:p>
            <a:r>
              <a:rPr lang="en-US" dirty="0"/>
              <a:t>---</a:t>
            </a:r>
          </a:p>
          <a:p>
            <a:r>
              <a:rPr lang="en-US" dirty="0" err="1"/>
              <a:t>Signif</a:t>
            </a:r>
            <a:r>
              <a:rPr lang="en-US" dirty="0"/>
              <a:t>. codes:  0 ‘***’ 0.001 ‘**’ 0.01 ‘*’ 0.05 ‘.’ 0.1 ‘ ’ 1</a:t>
            </a:r>
          </a:p>
        </p:txBody>
      </p:sp>
      <p:sp>
        <p:nvSpPr>
          <p:cNvPr id="3" name="Rectangle 2"/>
          <p:cNvSpPr/>
          <p:nvPr/>
        </p:nvSpPr>
        <p:spPr>
          <a:xfrm>
            <a:off x="838199" y="4924794"/>
            <a:ext cx="10735491" cy="923330"/>
          </a:xfrm>
          <a:prstGeom prst="rect">
            <a:avLst/>
          </a:prstGeom>
        </p:spPr>
        <p:txBody>
          <a:bodyPr wrap="square">
            <a:spAutoFit/>
          </a:bodyPr>
          <a:lstStyle/>
          <a:p>
            <a:r>
              <a:rPr lang="en-US" b="1" dirty="0"/>
              <a:t>Result: </a:t>
            </a:r>
            <a:r>
              <a:rPr lang="en-US" dirty="0"/>
              <a:t>The F-value is 3.36, and the p-value is 0.067.</a:t>
            </a:r>
          </a:p>
          <a:p>
            <a:r>
              <a:rPr lang="en-US" dirty="0" smtClean="0"/>
              <a:t>There </a:t>
            </a:r>
            <a:r>
              <a:rPr lang="en-US" dirty="0"/>
              <a:t>is no statistically significant difference in Age between churned and non-churned customers. Therefore, we will accept the Null Hypothesis(H0).</a:t>
            </a:r>
          </a:p>
        </p:txBody>
      </p:sp>
    </p:spTree>
    <p:extLst>
      <p:ext uri="{BB962C8B-B14F-4D97-AF65-F5344CB8AC3E}">
        <p14:creationId xmlns:p14="http://schemas.microsoft.com/office/powerpoint/2010/main" val="749666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8FA51A3-71CE-0686-6510-2A1F46F38393}"/>
              </a:ext>
            </a:extLst>
          </p:cNvPr>
          <p:cNvSpPr>
            <a:spLocks noGrp="1"/>
          </p:cNvSpPr>
          <p:nvPr>
            <p:ph type="sldNum" sz="quarter" idx="12"/>
          </p:nvPr>
        </p:nvSpPr>
        <p:spPr/>
        <p:txBody>
          <a:bodyPr/>
          <a:lstStyle/>
          <a:p>
            <a:fld id="{A49DFD55-3C28-40EF-9E31-A92D2E4017FF}" type="slidenum">
              <a:rPr lang="en-US" smtClean="0"/>
              <a:pPr/>
              <a:t>13</a:t>
            </a:fld>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5933" r="23901"/>
          <a:stretch/>
        </p:blipFill>
        <p:spPr>
          <a:xfrm>
            <a:off x="4909961" y="840357"/>
            <a:ext cx="5823353" cy="5382529"/>
          </a:xfrm>
          <a:prstGeom prst="rect">
            <a:avLst/>
          </a:prstGeom>
        </p:spPr>
      </p:pic>
      <p:sp>
        <p:nvSpPr>
          <p:cNvPr id="14" name="Rectangle 13"/>
          <p:cNvSpPr/>
          <p:nvPr/>
        </p:nvSpPr>
        <p:spPr>
          <a:xfrm>
            <a:off x="259080" y="4098228"/>
            <a:ext cx="5451566" cy="1169551"/>
          </a:xfrm>
          <a:prstGeom prst="rect">
            <a:avLst/>
          </a:prstGeom>
        </p:spPr>
        <p:txBody>
          <a:bodyPr wrap="square">
            <a:spAutoFit/>
          </a:bodyPr>
          <a:lstStyle/>
          <a:p>
            <a:r>
              <a:rPr lang="en-US" sz="1400" b="1" dirty="0" smtClean="0"/>
              <a:t>Correlated Pairs:                  </a:t>
            </a:r>
            <a:endParaRPr lang="en-US" sz="1400" b="1" dirty="0"/>
          </a:p>
          <a:p>
            <a:r>
              <a:rPr lang="en-US" sz="1400" dirty="0"/>
              <a:t>[1,] "</a:t>
            </a:r>
            <a:r>
              <a:rPr lang="en-US" sz="1400" dirty="0" err="1"/>
              <a:t>Customer_Age</a:t>
            </a:r>
            <a:r>
              <a:rPr lang="en-US" sz="1400" dirty="0"/>
              <a:t>"         </a:t>
            </a:r>
            <a:r>
              <a:rPr lang="en-US" sz="1400" dirty="0" smtClean="0"/>
              <a:t>   "</a:t>
            </a:r>
            <a:r>
              <a:rPr lang="en-US" sz="1400" dirty="0" err="1"/>
              <a:t>Months_on_book</a:t>
            </a:r>
            <a:r>
              <a:rPr lang="en-US" sz="1400" dirty="0"/>
              <a:t>"       </a:t>
            </a:r>
          </a:p>
          <a:p>
            <a:r>
              <a:rPr lang="en-US" sz="1400" dirty="0"/>
              <a:t>[2,] "</a:t>
            </a:r>
            <a:r>
              <a:rPr lang="en-US" sz="1400" dirty="0" err="1"/>
              <a:t>Credit_Limit</a:t>
            </a:r>
            <a:r>
              <a:rPr lang="en-US" sz="1400" dirty="0"/>
              <a:t>"        </a:t>
            </a:r>
            <a:r>
              <a:rPr lang="en-US" sz="1400" dirty="0" smtClean="0"/>
              <a:t>	        “</a:t>
            </a:r>
            <a:r>
              <a:rPr lang="en-US" sz="1400" dirty="0" err="1" smtClean="0"/>
              <a:t>Avg_Open_To_Buy</a:t>
            </a:r>
            <a:r>
              <a:rPr lang="en-US" sz="1400" dirty="0"/>
              <a:t>"      </a:t>
            </a:r>
          </a:p>
          <a:p>
            <a:r>
              <a:rPr lang="en-US" sz="1400" dirty="0"/>
              <a:t>[3,] "</a:t>
            </a:r>
            <a:r>
              <a:rPr lang="en-US" sz="1400" dirty="0" err="1"/>
              <a:t>Total_Revolving_Bal</a:t>
            </a:r>
            <a:r>
              <a:rPr lang="en-US" sz="1400" dirty="0"/>
              <a:t>"  </a:t>
            </a:r>
            <a:r>
              <a:rPr lang="en-US" sz="1400" dirty="0" smtClean="0"/>
              <a:t>  "</a:t>
            </a:r>
            <a:r>
              <a:rPr lang="en-US" sz="1400" dirty="0" err="1"/>
              <a:t>Avg_Utilization_Ratio</a:t>
            </a:r>
            <a:r>
              <a:rPr lang="en-US" sz="1400" dirty="0"/>
              <a:t>"</a:t>
            </a:r>
          </a:p>
          <a:p>
            <a:r>
              <a:rPr lang="en-US" sz="1400" dirty="0"/>
              <a:t>[4,] "</a:t>
            </a:r>
            <a:r>
              <a:rPr lang="en-US" sz="1400" dirty="0" err="1"/>
              <a:t>Total_Trans_Amt</a:t>
            </a:r>
            <a:r>
              <a:rPr lang="en-US" sz="1400" dirty="0"/>
              <a:t>"      </a:t>
            </a:r>
            <a:r>
              <a:rPr lang="en-US" sz="1400" dirty="0" smtClean="0"/>
              <a:t>    "</a:t>
            </a:r>
            <a:r>
              <a:rPr lang="en-US" sz="1400" dirty="0" err="1"/>
              <a:t>Total_Trans_Ct</a:t>
            </a:r>
            <a:r>
              <a:rPr lang="en-US" sz="1400" dirty="0"/>
              <a:t>" </a:t>
            </a:r>
          </a:p>
        </p:txBody>
      </p:sp>
      <p:sp>
        <p:nvSpPr>
          <p:cNvPr id="15" name="Rectangle 14"/>
          <p:cNvSpPr/>
          <p:nvPr/>
        </p:nvSpPr>
        <p:spPr>
          <a:xfrm>
            <a:off x="4478512" y="4098228"/>
            <a:ext cx="1459522" cy="1169551"/>
          </a:xfrm>
          <a:prstGeom prst="rect">
            <a:avLst/>
          </a:prstGeom>
        </p:spPr>
        <p:txBody>
          <a:bodyPr wrap="square">
            <a:spAutoFit/>
          </a:bodyPr>
          <a:lstStyle/>
          <a:p>
            <a:r>
              <a:rPr lang="en-US" sz="1400" b="1" dirty="0" smtClean="0"/>
              <a:t>Correlation </a:t>
            </a:r>
            <a:r>
              <a:rPr lang="en-US" sz="1400" dirty="0" smtClean="0"/>
              <a:t>0.789 </a:t>
            </a:r>
            <a:endParaRPr lang="en-US" sz="1400" dirty="0"/>
          </a:p>
          <a:p>
            <a:r>
              <a:rPr lang="en-US" sz="1400" dirty="0" smtClean="0"/>
              <a:t>0.996 </a:t>
            </a:r>
            <a:endParaRPr lang="en-US" sz="1400" dirty="0"/>
          </a:p>
          <a:p>
            <a:r>
              <a:rPr lang="en-US" sz="1400" dirty="0" smtClean="0"/>
              <a:t>0.624 </a:t>
            </a:r>
            <a:endParaRPr lang="en-US" sz="1400" dirty="0"/>
          </a:p>
          <a:p>
            <a:r>
              <a:rPr lang="en-US" sz="1400" dirty="0" smtClean="0"/>
              <a:t>0.807 </a:t>
            </a:r>
            <a:endParaRPr lang="en-US" sz="1400" dirty="0"/>
          </a:p>
        </p:txBody>
      </p:sp>
      <p:sp>
        <p:nvSpPr>
          <p:cNvPr id="16" name="TextBox 15"/>
          <p:cNvSpPr txBox="1"/>
          <p:nvPr/>
        </p:nvSpPr>
        <p:spPr>
          <a:xfrm>
            <a:off x="4237643" y="239950"/>
            <a:ext cx="3913580" cy="523220"/>
          </a:xfrm>
          <a:prstGeom prst="rect">
            <a:avLst/>
          </a:prstGeom>
          <a:noFill/>
        </p:spPr>
        <p:txBody>
          <a:bodyPr wrap="square" rtlCol="0">
            <a:spAutoFit/>
          </a:bodyPr>
          <a:lstStyle/>
          <a:p>
            <a:r>
              <a:rPr lang="en-US" sz="2800" b="1" dirty="0" smtClean="0"/>
              <a:t>Correlation Analysis</a:t>
            </a:r>
            <a:endParaRPr lang="en-US" sz="2800" b="1" dirty="0"/>
          </a:p>
        </p:txBody>
      </p:sp>
    </p:spTree>
    <p:extLst>
      <p:ext uri="{BB962C8B-B14F-4D97-AF65-F5344CB8AC3E}">
        <p14:creationId xmlns:p14="http://schemas.microsoft.com/office/powerpoint/2010/main" val="118406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8FA51A3-71CE-0686-6510-2A1F46F38393}"/>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2413" r="8321"/>
          <a:stretch/>
        </p:blipFill>
        <p:spPr>
          <a:xfrm>
            <a:off x="6296780" y="3661588"/>
            <a:ext cx="4368054" cy="3059887"/>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976" r="4038"/>
          <a:stretch/>
        </p:blipFill>
        <p:spPr>
          <a:xfrm>
            <a:off x="6409990" y="381394"/>
            <a:ext cx="4537971" cy="3280194"/>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2455" r="11023"/>
          <a:stretch/>
        </p:blipFill>
        <p:spPr>
          <a:xfrm>
            <a:off x="838201" y="381395"/>
            <a:ext cx="4360816" cy="310796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4118" r="9023"/>
          <a:stretch/>
        </p:blipFill>
        <p:spPr>
          <a:xfrm>
            <a:off x="838202" y="3648666"/>
            <a:ext cx="4275908" cy="3072809"/>
          </a:xfrm>
          <a:prstGeom prst="rect">
            <a:avLst/>
          </a:prstGeom>
        </p:spPr>
      </p:pic>
    </p:spTree>
    <p:extLst>
      <p:ext uri="{BB962C8B-B14F-4D97-AF65-F5344CB8AC3E}">
        <p14:creationId xmlns:p14="http://schemas.microsoft.com/office/powerpoint/2010/main" val="1369417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0157717-F492-C030-E8A5-C948A2067EAA}"/>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4606" t="7462" r="14095" b="4416"/>
          <a:stretch/>
        </p:blipFill>
        <p:spPr>
          <a:xfrm>
            <a:off x="1247504" y="1628754"/>
            <a:ext cx="4676380" cy="3222170"/>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700" t="6862" r="15396" b="3239"/>
          <a:stretch/>
        </p:blipFill>
        <p:spPr>
          <a:xfrm>
            <a:off x="6356052" y="1628754"/>
            <a:ext cx="4653698" cy="3222170"/>
          </a:xfrm>
          <a:prstGeom prst="rect">
            <a:avLst/>
          </a:prstGeom>
        </p:spPr>
      </p:pic>
      <p:sp>
        <p:nvSpPr>
          <p:cNvPr id="15" name="TextBox 14"/>
          <p:cNvSpPr txBox="1"/>
          <p:nvPr/>
        </p:nvSpPr>
        <p:spPr>
          <a:xfrm>
            <a:off x="3063179" y="104503"/>
            <a:ext cx="6426926" cy="523220"/>
          </a:xfrm>
          <a:prstGeom prst="rect">
            <a:avLst/>
          </a:prstGeom>
          <a:noFill/>
        </p:spPr>
        <p:txBody>
          <a:bodyPr wrap="square" rtlCol="0">
            <a:spAutoFit/>
          </a:bodyPr>
          <a:lstStyle/>
          <a:p>
            <a:r>
              <a:rPr lang="en-US" sz="2800" dirty="0" smtClean="0"/>
              <a:t>Income Category VS Attrition Rate</a:t>
            </a:r>
            <a:endParaRPr lang="en-US" sz="2800" dirty="0"/>
          </a:p>
        </p:txBody>
      </p:sp>
      <p:sp>
        <p:nvSpPr>
          <p:cNvPr id="16" name="Rectangle 15"/>
          <p:cNvSpPr/>
          <p:nvPr/>
        </p:nvSpPr>
        <p:spPr>
          <a:xfrm>
            <a:off x="1543533" y="982423"/>
            <a:ext cx="9466217" cy="646331"/>
          </a:xfrm>
          <a:prstGeom prst="rect">
            <a:avLst/>
          </a:prstGeom>
        </p:spPr>
        <p:txBody>
          <a:bodyPr wrap="square">
            <a:spAutoFit/>
          </a:bodyPr>
          <a:lstStyle/>
          <a:p>
            <a:r>
              <a:rPr lang="en-US" dirty="0"/>
              <a:t>Null Hypothesis(H0): There is no association between income category and attrition.</a:t>
            </a:r>
          </a:p>
          <a:p>
            <a:r>
              <a:rPr lang="en-US" dirty="0"/>
              <a:t>Alternative Hypothesis(H1): There is an association between income category and attrition.</a:t>
            </a:r>
          </a:p>
        </p:txBody>
      </p:sp>
      <p:sp>
        <p:nvSpPr>
          <p:cNvPr id="19" name="TextBox 18"/>
          <p:cNvSpPr txBox="1"/>
          <p:nvPr/>
        </p:nvSpPr>
        <p:spPr>
          <a:xfrm>
            <a:off x="3105517" y="5418971"/>
            <a:ext cx="6278880" cy="369332"/>
          </a:xfrm>
          <a:prstGeom prst="rect">
            <a:avLst/>
          </a:prstGeom>
          <a:noFill/>
        </p:spPr>
        <p:txBody>
          <a:bodyPr wrap="square" rtlCol="0">
            <a:spAutoFit/>
          </a:bodyPr>
          <a:lstStyle/>
          <a:p>
            <a:r>
              <a:rPr lang="en-US" dirty="0" smtClean="0"/>
              <a:t>Model Accuracy: 0.839 (</a:t>
            </a:r>
            <a:r>
              <a:rPr lang="en-US" dirty="0"/>
              <a:t>83.9%)	p-value: &lt;2e-16</a:t>
            </a:r>
          </a:p>
        </p:txBody>
      </p:sp>
    </p:spTree>
    <p:extLst>
      <p:ext uri="{BB962C8B-B14F-4D97-AF65-F5344CB8AC3E}">
        <p14:creationId xmlns:p14="http://schemas.microsoft.com/office/powerpoint/2010/main" val="658963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0157717-F492-C030-E8A5-C948A2067EAA}"/>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7" name="Rectangle 6"/>
          <p:cNvSpPr/>
          <p:nvPr/>
        </p:nvSpPr>
        <p:spPr>
          <a:xfrm>
            <a:off x="1256149" y="1341667"/>
            <a:ext cx="9570720" cy="3693319"/>
          </a:xfrm>
          <a:prstGeom prst="rect">
            <a:avLst/>
          </a:prstGeom>
        </p:spPr>
        <p:txBody>
          <a:bodyPr wrap="square">
            <a:spAutoFit/>
          </a:bodyPr>
          <a:lstStyle/>
          <a:p>
            <a:r>
              <a:rPr lang="en-US" dirty="0" smtClean="0"/>
              <a:t/>
            </a:r>
            <a:br>
              <a:rPr lang="en-US" dirty="0" smtClean="0"/>
            </a:br>
            <a:endParaRPr lang="en-US" dirty="0"/>
          </a:p>
          <a:p>
            <a:r>
              <a:rPr lang="en-US" dirty="0"/>
              <a:t>The model achieved an accuracy of 0.839 (83.9%). This means that approximately 83.9% of the total instances were correctly classified by the logistic regression model</a:t>
            </a:r>
            <a:r>
              <a:rPr lang="en-US" dirty="0" smtClean="0"/>
              <a:t>.</a:t>
            </a:r>
            <a:endParaRPr lang="en-US" dirty="0"/>
          </a:p>
          <a:p>
            <a:endParaRPr lang="en-US" dirty="0"/>
          </a:p>
          <a:p>
            <a:r>
              <a:rPr lang="en-US" dirty="0" smtClean="0"/>
              <a:t>The </a:t>
            </a:r>
            <a:r>
              <a:rPr lang="en-US" dirty="0"/>
              <a:t>logistic regression results suggest that the Average Utilization Ratio has a statistically significant impact on the likelihood of customer churn</a:t>
            </a:r>
            <a:r>
              <a:rPr lang="en-US" dirty="0" smtClean="0"/>
              <a:t>.</a:t>
            </a:r>
            <a:endParaRPr lang="en-US" dirty="0"/>
          </a:p>
          <a:p>
            <a:endParaRPr lang="en-US" dirty="0"/>
          </a:p>
          <a:p>
            <a:r>
              <a:rPr lang="en-US" dirty="0" smtClean="0"/>
              <a:t>The </a:t>
            </a:r>
            <a:r>
              <a:rPr lang="en-US" dirty="0"/>
              <a:t>negative coefficient indicates that customers who use their credit cards more frequently and have a higher utilization ratio are less likely to churn</a:t>
            </a:r>
            <a:r>
              <a:rPr lang="en-US" dirty="0" smtClean="0"/>
              <a:t>.</a:t>
            </a:r>
            <a:endParaRPr lang="en-US" dirty="0"/>
          </a:p>
          <a:p>
            <a:endParaRPr lang="en-US" dirty="0"/>
          </a:p>
          <a:p>
            <a:r>
              <a:rPr lang="en-US" dirty="0" smtClean="0"/>
              <a:t>With </a:t>
            </a:r>
            <a:r>
              <a:rPr lang="en-US" dirty="0"/>
              <a:t>a p-value &lt;2e-16, the model is considered a significant improvement, meaning that Average Utilization Ratio is indeed related to the likelihood of churn.</a:t>
            </a:r>
          </a:p>
        </p:txBody>
      </p:sp>
      <p:sp>
        <p:nvSpPr>
          <p:cNvPr id="2" name="Rectangle 1"/>
          <p:cNvSpPr/>
          <p:nvPr/>
        </p:nvSpPr>
        <p:spPr>
          <a:xfrm>
            <a:off x="2972399" y="544677"/>
            <a:ext cx="6138219" cy="523220"/>
          </a:xfrm>
          <a:prstGeom prst="rect">
            <a:avLst/>
          </a:prstGeom>
        </p:spPr>
        <p:txBody>
          <a:bodyPr wrap="none">
            <a:spAutoFit/>
          </a:bodyPr>
          <a:lstStyle/>
          <a:p>
            <a:r>
              <a:rPr lang="en-US" sz="2800" b="1" dirty="0" smtClean="0"/>
              <a:t>Logistic Regression Interpretation </a:t>
            </a:r>
            <a:endParaRPr lang="en-US" sz="2800" dirty="0"/>
          </a:p>
        </p:txBody>
      </p:sp>
    </p:spTree>
    <p:extLst>
      <p:ext uri="{BB962C8B-B14F-4D97-AF65-F5344CB8AC3E}">
        <p14:creationId xmlns:p14="http://schemas.microsoft.com/office/powerpoint/2010/main" val="1887636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46FFE8D-D1EC-2E0C-B902-DAA26CCEEB53}"/>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r="11352"/>
          <a:stretch/>
        </p:blipFill>
        <p:spPr>
          <a:xfrm>
            <a:off x="590341" y="2177215"/>
            <a:ext cx="5816990" cy="4179135"/>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r="14526"/>
          <a:stretch/>
        </p:blipFill>
        <p:spPr>
          <a:xfrm>
            <a:off x="6346371" y="2177215"/>
            <a:ext cx="5155475" cy="4040705"/>
          </a:xfrm>
          <a:prstGeom prst="rect">
            <a:avLst/>
          </a:prstGeom>
        </p:spPr>
      </p:pic>
      <p:sp>
        <p:nvSpPr>
          <p:cNvPr id="16" name="Rectangle 15"/>
          <p:cNvSpPr/>
          <p:nvPr/>
        </p:nvSpPr>
        <p:spPr>
          <a:xfrm>
            <a:off x="2316481" y="961567"/>
            <a:ext cx="8767354" cy="1077218"/>
          </a:xfrm>
          <a:prstGeom prst="rect">
            <a:avLst/>
          </a:prstGeom>
        </p:spPr>
        <p:txBody>
          <a:bodyPr wrap="square">
            <a:spAutoFit/>
          </a:bodyPr>
          <a:lstStyle/>
          <a:p>
            <a:r>
              <a:rPr lang="en-US" sz="1600" b="1" dirty="0"/>
              <a:t>Null Hypothesis(H0): </a:t>
            </a:r>
            <a:r>
              <a:rPr lang="en-US" sz="1600" dirty="0"/>
              <a:t>There is no significant difference in the Total Amount Change from Q4 to Q1 between existing customers and churned customers.</a:t>
            </a:r>
          </a:p>
          <a:p>
            <a:r>
              <a:rPr lang="en-US" sz="1600" dirty="0"/>
              <a:t> </a:t>
            </a:r>
            <a:r>
              <a:rPr lang="en-US" sz="1600" b="1" dirty="0" smtClean="0"/>
              <a:t>Alternative </a:t>
            </a:r>
            <a:r>
              <a:rPr lang="en-US" sz="1600" b="1" dirty="0"/>
              <a:t>Hypothesis(H1): </a:t>
            </a:r>
            <a:r>
              <a:rPr lang="en-US" sz="1600" dirty="0"/>
              <a:t>There is a significant difference in the Total Amount Change from Q4 to Q1 between existing customers and churned customers.</a:t>
            </a:r>
          </a:p>
        </p:txBody>
      </p:sp>
      <p:sp>
        <p:nvSpPr>
          <p:cNvPr id="17" name="TextBox 16"/>
          <p:cNvSpPr txBox="1"/>
          <p:nvPr/>
        </p:nvSpPr>
        <p:spPr>
          <a:xfrm>
            <a:off x="2154284" y="338354"/>
            <a:ext cx="9091748" cy="369332"/>
          </a:xfrm>
          <a:prstGeom prst="rect">
            <a:avLst/>
          </a:prstGeom>
          <a:noFill/>
        </p:spPr>
        <p:txBody>
          <a:bodyPr wrap="square" rtlCol="0">
            <a:spAutoFit/>
          </a:bodyPr>
          <a:lstStyle/>
          <a:p>
            <a:r>
              <a:rPr lang="en-US" b="1" dirty="0" smtClean="0"/>
              <a:t>Total amount change between </a:t>
            </a:r>
            <a:r>
              <a:rPr lang="en-US" b="1" dirty="0" err="1" smtClean="0"/>
              <a:t>Attrited</a:t>
            </a:r>
            <a:r>
              <a:rPr lang="en-US" b="1" dirty="0" smtClean="0"/>
              <a:t> Customers VS Existing Customers</a:t>
            </a:r>
            <a:endParaRPr lang="en-US" b="1" dirty="0"/>
          </a:p>
        </p:txBody>
      </p:sp>
    </p:spTree>
    <p:extLst>
      <p:ext uri="{BB962C8B-B14F-4D97-AF65-F5344CB8AC3E}">
        <p14:creationId xmlns:p14="http://schemas.microsoft.com/office/powerpoint/2010/main" val="4038844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46FFE8D-D1EC-2E0C-B902-DAA26CCEEB53}"/>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2" name="Rectangle 1"/>
          <p:cNvSpPr/>
          <p:nvPr/>
        </p:nvSpPr>
        <p:spPr>
          <a:xfrm>
            <a:off x="1997362" y="2446496"/>
            <a:ext cx="8586651" cy="1477328"/>
          </a:xfrm>
          <a:prstGeom prst="rect">
            <a:avLst/>
          </a:prstGeom>
        </p:spPr>
        <p:txBody>
          <a:bodyPr wrap="square">
            <a:spAutoFit/>
          </a:bodyPr>
          <a:lstStyle/>
          <a:p>
            <a:r>
              <a:rPr lang="en-US" dirty="0" smtClean="0"/>
              <a:t>Based </a:t>
            </a:r>
            <a:r>
              <a:rPr lang="en-US" dirty="0"/>
              <a:t>on the results of the Welch Two Sample t-test, we can conclude that there is a statistically significant difference in the Total Amount Change from Q4 to Q1 between existing customers and churned customers.</a:t>
            </a:r>
          </a:p>
          <a:p>
            <a:endParaRPr lang="en-US" dirty="0" smtClean="0"/>
          </a:p>
          <a:p>
            <a:r>
              <a:rPr lang="en-US" dirty="0" smtClean="0"/>
              <a:t>Therefore</a:t>
            </a:r>
            <a:r>
              <a:rPr lang="en-US" dirty="0"/>
              <a:t>, we will reject the null hypothesis.</a:t>
            </a:r>
          </a:p>
        </p:txBody>
      </p:sp>
      <p:sp>
        <p:nvSpPr>
          <p:cNvPr id="3" name="Rectangle 2"/>
          <p:cNvSpPr/>
          <p:nvPr/>
        </p:nvSpPr>
        <p:spPr>
          <a:xfrm>
            <a:off x="5039384" y="640471"/>
            <a:ext cx="2502608" cy="523220"/>
          </a:xfrm>
          <a:prstGeom prst="rect">
            <a:avLst/>
          </a:prstGeom>
        </p:spPr>
        <p:txBody>
          <a:bodyPr wrap="none">
            <a:spAutoFit/>
          </a:bodyPr>
          <a:lstStyle/>
          <a:p>
            <a:r>
              <a:rPr lang="en-US" sz="2800" b="1" dirty="0" smtClean="0"/>
              <a:t>Interpretation</a:t>
            </a:r>
            <a:endParaRPr lang="en-US" sz="2800" b="1" dirty="0"/>
          </a:p>
        </p:txBody>
      </p:sp>
    </p:spTree>
    <p:extLst>
      <p:ext uri="{BB962C8B-B14F-4D97-AF65-F5344CB8AC3E}">
        <p14:creationId xmlns:p14="http://schemas.microsoft.com/office/powerpoint/2010/main" val="1541441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54F0387-816F-A39A-2658-8879449A60F9}"/>
              </a:ext>
            </a:extLst>
          </p:cNvPr>
          <p:cNvSpPr>
            <a:spLocks noGrp="1"/>
          </p:cNvSpPr>
          <p:nvPr>
            <p:ph type="sldNum" sz="quarter" idx="12"/>
          </p:nvPr>
        </p:nvSpPr>
        <p:spPr/>
        <p:txBody>
          <a:bodyPr/>
          <a:lstStyle/>
          <a:p>
            <a:fld id="{A49DFD55-3C28-40EF-9E31-A92D2E4017FF}" type="slidenum">
              <a:rPr lang="en-US" smtClean="0"/>
              <a:pPr/>
              <a:t>19</a:t>
            </a:fld>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4928"/>
          <a:stretch/>
        </p:blipFill>
        <p:spPr>
          <a:xfrm>
            <a:off x="6096000" y="1543528"/>
            <a:ext cx="5927915" cy="3880687"/>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14" y="1807826"/>
            <a:ext cx="5730143" cy="3616389"/>
          </a:xfrm>
          <a:prstGeom prst="rect">
            <a:avLst/>
          </a:prstGeom>
        </p:spPr>
      </p:pic>
      <p:sp>
        <p:nvSpPr>
          <p:cNvPr id="17" name="Rectangle 16"/>
          <p:cNvSpPr/>
          <p:nvPr/>
        </p:nvSpPr>
        <p:spPr>
          <a:xfrm>
            <a:off x="3940475" y="675636"/>
            <a:ext cx="4670125" cy="400110"/>
          </a:xfrm>
          <a:prstGeom prst="rect">
            <a:avLst/>
          </a:prstGeom>
        </p:spPr>
        <p:txBody>
          <a:bodyPr wrap="none">
            <a:spAutoFit/>
          </a:bodyPr>
          <a:lstStyle/>
          <a:p>
            <a:r>
              <a:rPr lang="en-US" sz="2000" b="1" dirty="0" smtClean="0"/>
              <a:t>Credit Limit VS Transaction </a:t>
            </a:r>
            <a:r>
              <a:rPr lang="en-US" sz="2000" b="1" dirty="0"/>
              <a:t>behavior</a:t>
            </a:r>
          </a:p>
        </p:txBody>
      </p:sp>
    </p:spTree>
    <p:extLst>
      <p:ext uri="{BB962C8B-B14F-4D97-AF65-F5344CB8AC3E}">
        <p14:creationId xmlns:p14="http://schemas.microsoft.com/office/powerpoint/2010/main" val="406628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291403"/>
            <a:ext cx="2895600" cy="2054606"/>
          </a:xfrm>
        </p:spPr>
        <p:txBody>
          <a:bodyPr/>
          <a:lstStyle/>
          <a:p>
            <a:r>
              <a:rPr lang="en-US" dirty="0"/>
              <a:t>AGENDA</a:t>
            </a:r>
            <a:br>
              <a:rPr lang="en-US" dirty="0"/>
            </a:br>
            <a:r>
              <a:rPr lang="en-US" dirty="0"/>
              <a:t/>
            </a:r>
            <a:br>
              <a:rPr lang="en-US" dirty="0"/>
            </a:br>
            <a:r>
              <a:rPr lang="en-US" dirty="0"/>
              <a:t/>
            </a:r>
            <a:br>
              <a:rPr lang="en-US" dirty="0"/>
            </a:br>
            <a:r>
              <a:rPr lang="en-US" dirty="0"/>
              <a:t/>
            </a:r>
            <a:br>
              <a:rPr lang="en-US" dirty="0"/>
            </a:br>
            <a:endParaRPr lang="en-US"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498" y="1175656"/>
            <a:ext cx="7052856" cy="4232367"/>
          </a:xfrm>
        </p:spPr>
        <p:txBody>
          <a:bodyPr>
            <a:normAutofit fontScale="85000" lnSpcReduction="20000"/>
          </a:bodyPr>
          <a:lstStyle/>
          <a:p>
            <a:pPr marL="342900" indent="-342900">
              <a:buFont typeface="Arial" panose="020B0604020202020204" pitchFamily="34" charset="0"/>
              <a:buChar char="•"/>
            </a:pPr>
            <a:r>
              <a:rPr lang="en-US" sz="2400" dirty="0"/>
              <a:t>Introduction</a:t>
            </a:r>
          </a:p>
          <a:p>
            <a:pPr marL="342900" indent="-342900">
              <a:buFont typeface="Arial" panose="020B0604020202020204" pitchFamily="34" charset="0"/>
              <a:buChar char="•"/>
            </a:pPr>
            <a:r>
              <a:rPr lang="en-US" sz="2400" dirty="0"/>
              <a:t>Dataset Overview</a:t>
            </a:r>
          </a:p>
          <a:p>
            <a:pPr marL="342900" indent="-342900">
              <a:buFont typeface="Arial" panose="020B0604020202020204" pitchFamily="34" charset="0"/>
              <a:buChar char="•"/>
            </a:pPr>
            <a:r>
              <a:rPr lang="en-US" sz="2400" dirty="0"/>
              <a:t>Descriptive </a:t>
            </a:r>
            <a:r>
              <a:rPr lang="en-US" sz="2400" dirty="0" smtClean="0"/>
              <a:t>Statistics</a:t>
            </a:r>
            <a:endParaRPr lang="en-US" sz="2400" dirty="0"/>
          </a:p>
          <a:p>
            <a:pPr marL="342900" indent="-342900">
              <a:buFont typeface="Arial" panose="020B0604020202020204" pitchFamily="34" charset="0"/>
              <a:buChar char="•"/>
            </a:pPr>
            <a:r>
              <a:rPr lang="en-US" sz="2400" dirty="0" smtClean="0"/>
              <a:t>Exploratory Data Analysis</a:t>
            </a:r>
          </a:p>
          <a:p>
            <a:pPr marL="342900" indent="-342900">
              <a:buFont typeface="Arial" panose="020B0604020202020204" pitchFamily="34" charset="0"/>
              <a:buChar char="•"/>
            </a:pPr>
            <a:r>
              <a:rPr lang="en-US" sz="2400" dirty="0" smtClean="0"/>
              <a:t>Hypotheses for Categorical Variables</a:t>
            </a:r>
          </a:p>
          <a:p>
            <a:pPr marL="342900" indent="-342900">
              <a:buFont typeface="Arial" panose="020B0604020202020204" pitchFamily="34" charset="0"/>
              <a:buChar char="•"/>
            </a:pPr>
            <a:r>
              <a:rPr lang="en-US" sz="2400" dirty="0" smtClean="0"/>
              <a:t>Correlation Analysis</a:t>
            </a:r>
          </a:p>
          <a:p>
            <a:pPr marL="342900" indent="-342900">
              <a:buFont typeface="Arial" panose="020B0604020202020204" pitchFamily="34" charset="0"/>
              <a:buChar char="•"/>
            </a:pPr>
            <a:r>
              <a:rPr lang="en-US" sz="2400" smtClean="0"/>
              <a:t>Scatter Plots</a:t>
            </a:r>
            <a:endParaRPr lang="en-US" sz="2400" dirty="0" smtClean="0"/>
          </a:p>
          <a:p>
            <a:pPr marL="342900" indent="-342900">
              <a:buFont typeface="Arial" panose="020B0604020202020204" pitchFamily="34" charset="0"/>
              <a:buChar char="•"/>
            </a:pPr>
            <a:r>
              <a:rPr lang="en-US" sz="2400" dirty="0" smtClean="0"/>
              <a:t>Logistic Regression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endParaRPr lang="en-US" sz="2400"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46FFE8D-D1EC-2E0C-B902-DAA26CCEEB53}"/>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
        <p:nvSpPr>
          <p:cNvPr id="2" name="Rectangle 1"/>
          <p:cNvSpPr/>
          <p:nvPr/>
        </p:nvSpPr>
        <p:spPr>
          <a:xfrm>
            <a:off x="914694" y="2202657"/>
            <a:ext cx="10751987" cy="2800767"/>
          </a:xfrm>
          <a:prstGeom prst="rect">
            <a:avLst/>
          </a:prstGeom>
        </p:spPr>
        <p:txBody>
          <a:bodyPr wrap="square">
            <a:spAutoFit/>
          </a:bodyPr>
          <a:lstStyle/>
          <a:p>
            <a:r>
              <a:rPr lang="en-US" sz="1600" dirty="0" smtClean="0"/>
              <a:t>Credit </a:t>
            </a:r>
            <a:r>
              <a:rPr lang="en-US" sz="1600" dirty="0"/>
              <a:t>Limit's coefficient is negative. Therefore, higher credit limits are associated with a lower likelihood of </a:t>
            </a:r>
            <a:r>
              <a:rPr lang="en-US" sz="1600" dirty="0" smtClean="0"/>
              <a:t>churn</a:t>
            </a:r>
            <a:r>
              <a:rPr lang="en-US" sz="1600" dirty="0"/>
              <a:t>.</a:t>
            </a:r>
          </a:p>
          <a:p>
            <a:endParaRPr lang="en-US" sz="1600" dirty="0"/>
          </a:p>
          <a:p>
            <a:r>
              <a:rPr lang="en-US" sz="1600" dirty="0" smtClean="0"/>
              <a:t>Since </a:t>
            </a:r>
            <a:r>
              <a:rPr lang="en-US" sz="1600" dirty="0"/>
              <a:t>the </a:t>
            </a:r>
            <a:r>
              <a:rPr lang="en-US" sz="1600" dirty="0" err="1" smtClean="0"/>
              <a:t>Total_Trans_Amt</a:t>
            </a:r>
            <a:r>
              <a:rPr lang="en-US" sz="1600" dirty="0" smtClean="0"/>
              <a:t> </a:t>
            </a:r>
            <a:r>
              <a:rPr lang="en-US" sz="1600" dirty="0"/>
              <a:t>is positive, higher transaction amounts are associated with a higher likelihood of churn</a:t>
            </a:r>
            <a:r>
              <a:rPr lang="en-US" sz="1600" dirty="0" smtClean="0"/>
              <a:t>.</a:t>
            </a:r>
            <a:endParaRPr lang="en-US" sz="1600" dirty="0"/>
          </a:p>
          <a:p>
            <a:endParaRPr lang="en-US" sz="1600" dirty="0"/>
          </a:p>
          <a:p>
            <a:r>
              <a:rPr lang="en-US" sz="1600" dirty="0" err="1" smtClean="0"/>
              <a:t>Total_trans_ct's</a:t>
            </a:r>
            <a:r>
              <a:rPr lang="en-US" sz="1600" dirty="0" smtClean="0"/>
              <a:t> </a:t>
            </a:r>
            <a:r>
              <a:rPr lang="en-US" sz="1600" dirty="0"/>
              <a:t>coefficient is negative. Therefore, more transactions are associated with a lower likelihood of </a:t>
            </a:r>
            <a:r>
              <a:rPr lang="en-US" sz="1600" dirty="0" smtClean="0"/>
              <a:t>churn.</a:t>
            </a:r>
            <a:endParaRPr lang="en-US" sz="1600" dirty="0"/>
          </a:p>
          <a:p>
            <a:endParaRPr lang="en-US" sz="1600" dirty="0"/>
          </a:p>
          <a:p>
            <a:r>
              <a:rPr lang="en-US" sz="1600" dirty="0" smtClean="0"/>
              <a:t>A </a:t>
            </a:r>
            <a:r>
              <a:rPr lang="en-US" sz="1600" dirty="0"/>
              <a:t>lower utilization ratio is associated with a lower likelihood of </a:t>
            </a:r>
            <a:r>
              <a:rPr lang="en-US" sz="1600" dirty="0" smtClean="0"/>
              <a:t>churn</a:t>
            </a:r>
            <a:r>
              <a:rPr lang="en-US" sz="1600" dirty="0"/>
              <a:t>.</a:t>
            </a:r>
          </a:p>
          <a:p>
            <a:endParaRPr lang="en-US" sz="1600" dirty="0"/>
          </a:p>
          <a:p>
            <a:r>
              <a:rPr lang="en-US" sz="1600" dirty="0" smtClean="0"/>
              <a:t>In </a:t>
            </a:r>
            <a:r>
              <a:rPr lang="en-US" sz="1600" dirty="0"/>
              <a:t>summary, the logistic regression analysis indicates that Credit Limit, Total Transaction Amount, Total Transaction Count, and Average Utilization Ratio are significant predictors of churn. Customers with higher credit limit, lower transaction amounts, more transaction counts, and lower utilization ratios are likely to churn.</a:t>
            </a:r>
          </a:p>
        </p:txBody>
      </p:sp>
      <p:sp>
        <p:nvSpPr>
          <p:cNvPr id="3" name="Rectangle 2"/>
          <p:cNvSpPr/>
          <p:nvPr/>
        </p:nvSpPr>
        <p:spPr>
          <a:xfrm>
            <a:off x="5039384" y="640471"/>
            <a:ext cx="2502608" cy="523220"/>
          </a:xfrm>
          <a:prstGeom prst="rect">
            <a:avLst/>
          </a:prstGeom>
        </p:spPr>
        <p:txBody>
          <a:bodyPr wrap="none">
            <a:spAutoFit/>
          </a:bodyPr>
          <a:lstStyle/>
          <a:p>
            <a:r>
              <a:rPr lang="en-US" sz="2800" b="1" dirty="0" smtClean="0"/>
              <a:t>Interpretation</a:t>
            </a:r>
            <a:endParaRPr lang="en-US" sz="2800" b="1" dirty="0"/>
          </a:p>
        </p:txBody>
      </p:sp>
    </p:spTree>
    <p:extLst>
      <p:ext uri="{BB962C8B-B14F-4D97-AF65-F5344CB8AC3E}">
        <p14:creationId xmlns:p14="http://schemas.microsoft.com/office/powerpoint/2010/main" val="3939556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alpha val="7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351693"/>
            <a:ext cx="4179570" cy="2453652"/>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199" y="3238103"/>
            <a:ext cx="7722638" cy="2107620"/>
          </a:xfrm>
        </p:spPr>
        <p:txBody>
          <a:bodyPr>
            <a:normAutofit/>
          </a:bodyPr>
          <a:lstStyle/>
          <a:p>
            <a:r>
              <a:rPr lang="en-US" sz="2000" dirty="0">
                <a:hlinkClick r:id="rId2"/>
              </a:rPr>
              <a:t>https://github.com/smitpancholi313/Project_CreditCardChurn</a:t>
            </a:r>
            <a:endParaRPr lang="en-US" sz="2000" dirty="0"/>
          </a:p>
          <a:p>
            <a:endParaRPr lang="en-US" sz="2000" dirty="0"/>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sz="2000" dirty="0"/>
              <a:t>10-25-2023</a:t>
            </a:r>
            <a:endParaRPr lang="en-US" sz="1600" dirty="0"/>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sz="2000" dirty="0"/>
              <a:t>PROJECT CHURN</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378007" y="612949"/>
            <a:ext cx="5111750" cy="549929"/>
          </a:xfrm>
        </p:spPr>
        <p:txBody>
          <a:bodyPr/>
          <a:lstStyle/>
          <a:p>
            <a:r>
              <a:rPr lang="en-US" dirty="0"/>
              <a:t>INTRODUCTION</a:t>
            </a:r>
          </a:p>
        </p:txBody>
      </p:sp>
      <p:sp useBgFill="1">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11968" y="1427583"/>
            <a:ext cx="12080032" cy="4817467"/>
          </a:xfrm>
        </p:spPr>
        <p:txBody>
          <a:bodyPr>
            <a:normAutofit/>
          </a:bodyPr>
          <a:lstStyle/>
          <a:p>
            <a:pPr marL="285750" indent="-285750">
              <a:buFont typeface="Arial" panose="020B0604020202020204" pitchFamily="34" charset="0"/>
              <a:buChar char="•"/>
            </a:pPr>
            <a:r>
              <a:rPr lang="en-US" sz="2000" b="0" i="0" dirty="0">
                <a:solidFill>
                  <a:srgbClr val="374151"/>
                </a:solidFill>
                <a:effectLst/>
                <a:latin typeface="Söhne"/>
              </a:rPr>
              <a:t>What is Credit card churn ? </a:t>
            </a:r>
            <a:r>
              <a:rPr lang="en-US" sz="2000" dirty="0">
                <a:solidFill>
                  <a:srgbClr val="374151"/>
                </a:solidFill>
                <a:latin typeface="Söhne"/>
              </a:rPr>
              <a:t>I</a:t>
            </a:r>
            <a:r>
              <a:rPr lang="en-US" sz="2000" b="0" i="0" dirty="0">
                <a:solidFill>
                  <a:srgbClr val="374151"/>
                </a:solidFill>
                <a:effectLst/>
                <a:latin typeface="Söhne"/>
              </a:rPr>
              <a:t>n simple terms</a:t>
            </a:r>
            <a:r>
              <a:rPr lang="en-US" sz="2000" b="0" i="0" dirty="0" smtClean="0">
                <a:solidFill>
                  <a:srgbClr val="374151"/>
                </a:solidFill>
                <a:effectLst/>
                <a:latin typeface="Söhne"/>
              </a:rPr>
              <a:t>, credit card churn </a:t>
            </a:r>
            <a:r>
              <a:rPr lang="en-US" sz="2000" b="0" i="0" dirty="0">
                <a:solidFill>
                  <a:srgbClr val="374151"/>
                </a:solidFill>
                <a:effectLst/>
                <a:latin typeface="Söhne"/>
              </a:rPr>
              <a:t>is when people sign up for a new credit card, use it for a while, and then cancel or stop using their old one.</a:t>
            </a:r>
          </a:p>
          <a:p>
            <a:pPr marL="285750" indent="-285750">
              <a:buFont typeface="Arial" panose="020B0604020202020204" pitchFamily="34" charset="0"/>
              <a:buChar char="•"/>
            </a:pPr>
            <a:r>
              <a:rPr lang="en-US" sz="2000" dirty="0">
                <a:solidFill>
                  <a:srgbClr val="374151"/>
                </a:solidFill>
                <a:latin typeface="Söhne"/>
              </a:rPr>
              <a:t>What do we gain ? Customers try to get the best deal out of the products available in the market such as lower interest rates , rewards , cashback etc. by churning through different credit cards.</a:t>
            </a:r>
          </a:p>
          <a:p>
            <a:pPr marL="285750" indent="-285750">
              <a:buFont typeface="Arial" panose="020B0604020202020204" pitchFamily="34" charset="0"/>
              <a:buChar char="•"/>
            </a:pPr>
            <a:r>
              <a:rPr lang="en-US" sz="2000" dirty="0">
                <a:solidFill>
                  <a:srgbClr val="374151"/>
                </a:solidFill>
                <a:latin typeface="Söhne"/>
              </a:rPr>
              <a:t>Why is it an issue ? As customers don’t end up paying interest/minimal fees or discard cards after sign up bonuses , the financial institutions don’t gain any profit from these customers.</a:t>
            </a:r>
          </a:p>
          <a:p>
            <a:pPr marL="285750" indent="-285750">
              <a:buFont typeface="Arial" panose="020B0604020202020204" pitchFamily="34" charset="0"/>
              <a:buChar char="•"/>
            </a:pPr>
            <a:endParaRPr lang="en-US" sz="2000" dirty="0">
              <a:solidFill>
                <a:srgbClr val="374151"/>
              </a:solidFill>
              <a:latin typeface="Söhne"/>
            </a:endParaRPr>
          </a:p>
          <a:p>
            <a:pPr lvl="1"/>
            <a:endParaRPr lang="en-US" sz="2600"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F156A6B8-CEA5-8964-2AC9-A3D0245BFA1F}"/>
              </a:ext>
            </a:extLst>
          </p:cNvPr>
          <p:cNvSpPr>
            <a:spLocks noGrp="1"/>
          </p:cNvSpPr>
          <p:nvPr>
            <p:ph type="title"/>
          </p:nvPr>
        </p:nvSpPr>
        <p:spPr>
          <a:xfrm>
            <a:off x="438539" y="1373539"/>
            <a:ext cx="11753461" cy="5165373"/>
          </a:xfrm>
        </p:spPr>
        <p:txBody>
          <a:bodyPr numCol="2"/>
          <a:lstStyle/>
          <a:p>
            <a:r>
              <a:rPr lang="en-US" sz="2400" cap="none" dirty="0"/>
              <a:t>Our project </a:t>
            </a:r>
            <a:r>
              <a:rPr lang="en-US" sz="2400" cap="none" dirty="0" smtClean="0"/>
              <a:t>dataset </a:t>
            </a:r>
            <a:r>
              <a:rPr lang="en-US" sz="2400" cap="none" dirty="0"/>
              <a:t>contains information distributed across 21 columns for 10127 customers and their interactions with a financial institution.</a:t>
            </a:r>
            <a:br>
              <a:rPr lang="en-US" sz="2400" cap="none" dirty="0"/>
            </a:br>
            <a:r>
              <a:rPr lang="en-US" sz="2400" cap="none" dirty="0"/>
              <a:t/>
            </a:r>
            <a:br>
              <a:rPr lang="en-US" sz="2400" cap="none" dirty="0"/>
            </a:br>
            <a:r>
              <a:rPr lang="en-US" sz="2400" i="1" u="sng" cap="none" dirty="0"/>
              <a:t>Attrition Flag is a dependent variable.</a:t>
            </a:r>
            <a:br>
              <a:rPr lang="en-US" sz="2400" i="1" u="sng" cap="none" dirty="0"/>
            </a:br>
            <a:r>
              <a:rPr lang="en-US" sz="2400" cap="none" dirty="0"/>
              <a:t/>
            </a:r>
            <a:br>
              <a:rPr lang="en-US" sz="2400" cap="none" dirty="0"/>
            </a:br>
            <a:r>
              <a:rPr lang="en-US" sz="2400" cap="none" dirty="0"/>
              <a:t>Categorical Variables : </a:t>
            </a:r>
            <a:r>
              <a:rPr lang="en-US" sz="2000" cap="none" dirty="0"/>
              <a:t/>
            </a:r>
            <a:br>
              <a:rPr lang="en-US" sz="2000" cap="none" dirty="0"/>
            </a:br>
            <a:r>
              <a:rPr lang="en-US" sz="2000" cap="none" dirty="0"/>
              <a:t>	</a:t>
            </a:r>
            <a:r>
              <a:rPr lang="en-US" sz="2000" cap="none" dirty="0" smtClean="0"/>
              <a:t/>
            </a:r>
            <a:br>
              <a:rPr lang="en-US" sz="2000" cap="none" dirty="0" smtClean="0"/>
            </a:br>
            <a:r>
              <a:rPr lang="en-US" sz="2000" cap="none" dirty="0"/>
              <a:t>	</a:t>
            </a:r>
            <a:r>
              <a:rPr lang="en-US" sz="1800" b="1" cap="none" dirty="0" smtClean="0"/>
              <a:t>1.Gender</a:t>
            </a:r>
            <a:r>
              <a:rPr lang="en-US" sz="1800" b="1" cap="none" dirty="0"/>
              <a:t/>
            </a:r>
            <a:br>
              <a:rPr lang="en-US" sz="1800" b="1" cap="none" dirty="0"/>
            </a:br>
            <a:r>
              <a:rPr lang="en-US" sz="1800" b="1" cap="none" dirty="0"/>
              <a:t>	2.Education level</a:t>
            </a:r>
            <a:br>
              <a:rPr lang="en-US" sz="1800" b="1" cap="none" dirty="0"/>
            </a:br>
            <a:r>
              <a:rPr lang="en-US" sz="1800" b="1" cap="none" dirty="0"/>
              <a:t>	3.Marital status</a:t>
            </a:r>
            <a:br>
              <a:rPr lang="en-US" sz="1800" b="1" cap="none" dirty="0"/>
            </a:br>
            <a:r>
              <a:rPr lang="en-US" sz="1800" b="1" cap="none" dirty="0"/>
              <a:t>	4.Income category</a:t>
            </a:r>
            <a:br>
              <a:rPr lang="en-US" sz="1800" b="1" cap="none" dirty="0"/>
            </a:br>
            <a:r>
              <a:rPr lang="en-US" sz="1800" b="1" cap="none" dirty="0"/>
              <a:t>	5.Card category</a:t>
            </a:r>
            <a:r>
              <a:rPr lang="en-US" sz="2000" cap="none" dirty="0"/>
              <a:t/>
            </a:r>
            <a:br>
              <a:rPr lang="en-US" sz="2000" cap="none" dirty="0"/>
            </a:br>
            <a:r>
              <a:rPr lang="en-US" sz="2000" cap="none" dirty="0"/>
              <a:t/>
            </a:r>
            <a:br>
              <a:rPr lang="en-US" sz="2000" cap="none" dirty="0"/>
            </a:br>
            <a:r>
              <a:rPr lang="en-US" sz="1800" cap="none" dirty="0"/>
              <a:t/>
            </a:r>
            <a:br>
              <a:rPr lang="en-US" sz="1800" cap="none" dirty="0"/>
            </a:br>
            <a:r>
              <a:rPr lang="en-US" sz="1800" cap="none" dirty="0"/>
              <a:t/>
            </a:r>
            <a:br>
              <a:rPr lang="en-US" sz="1800" cap="none" dirty="0"/>
            </a:br>
            <a:r>
              <a:rPr lang="en-US" sz="2400" cap="none" dirty="0"/>
              <a:t>Numerical Variables : </a:t>
            </a:r>
            <a:br>
              <a:rPr lang="en-US" sz="2400" cap="none" dirty="0"/>
            </a:br>
            <a:r>
              <a:rPr lang="en-US" sz="2400" cap="none" dirty="0"/>
              <a:t>	</a:t>
            </a:r>
            <a:endParaRPr lang="en-IN" sz="2000" dirty="0"/>
          </a:p>
        </p:txBody>
      </p:sp>
      <p:sp>
        <p:nvSpPr>
          <p:cNvPr id="6" name="Slide Number Placeholder 5">
            <a:extLst>
              <a:ext uri="{FF2B5EF4-FFF2-40B4-BE49-F238E27FC236}">
                <a16:creationId xmlns:a16="http://schemas.microsoft.com/office/drawing/2014/main" id="{E4906D67-8F36-0A6A-C0AF-CB3124216CCF}"/>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
        <p:nvSpPr>
          <p:cNvPr id="7" name="TextBox 6">
            <a:extLst>
              <a:ext uri="{FF2B5EF4-FFF2-40B4-BE49-F238E27FC236}">
                <a16:creationId xmlns:a16="http://schemas.microsoft.com/office/drawing/2014/main" id="{1853EE03-1B70-E6CD-8444-FA3B902CC027}"/>
              </a:ext>
            </a:extLst>
          </p:cNvPr>
          <p:cNvSpPr txBox="1"/>
          <p:nvPr/>
        </p:nvSpPr>
        <p:spPr>
          <a:xfrm>
            <a:off x="3845560" y="319088"/>
            <a:ext cx="4500880" cy="523220"/>
          </a:xfrm>
          <a:prstGeom prst="rect">
            <a:avLst/>
          </a:prstGeom>
          <a:noFill/>
        </p:spPr>
        <p:txBody>
          <a:bodyPr wrap="square" rtlCol="0">
            <a:spAutoFit/>
          </a:bodyPr>
          <a:lstStyle/>
          <a:p>
            <a:pPr algn="ctr"/>
            <a:r>
              <a:rPr lang="en-US" sz="2800" b="1" dirty="0"/>
              <a:t>Dataset Overview</a:t>
            </a:r>
            <a:endParaRPr lang="en-IN" sz="2800" b="1" dirty="0"/>
          </a:p>
        </p:txBody>
      </p:sp>
      <p:graphicFrame>
        <p:nvGraphicFramePr>
          <p:cNvPr id="8" name="Table 7">
            <a:extLst>
              <a:ext uri="{FF2B5EF4-FFF2-40B4-BE49-F238E27FC236}">
                <a16:creationId xmlns:a16="http://schemas.microsoft.com/office/drawing/2014/main" id="{938A5D27-DD65-3D8D-B64F-51FD1AD2C872}"/>
              </a:ext>
            </a:extLst>
          </p:cNvPr>
          <p:cNvGraphicFramePr>
            <a:graphicFrameLocks noGrp="1"/>
          </p:cNvGraphicFramePr>
          <p:nvPr>
            <p:extLst>
              <p:ext uri="{D42A27DB-BD31-4B8C-83A1-F6EECF244321}">
                <p14:modId xmlns:p14="http://schemas.microsoft.com/office/powerpoint/2010/main" val="2361338240"/>
              </p:ext>
            </p:extLst>
          </p:nvPr>
        </p:nvGraphicFramePr>
        <p:xfrm>
          <a:off x="6315268" y="2090685"/>
          <a:ext cx="4932680" cy="4356946"/>
        </p:xfrm>
        <a:graphic>
          <a:graphicData uri="http://schemas.openxmlformats.org/drawingml/2006/table">
            <a:tbl>
              <a:tblPr firstRow="1" bandRow="1">
                <a:tableStyleId>{9D7B26C5-4107-4FEC-AEDC-1716B250A1EF}</a:tableStyleId>
              </a:tblPr>
              <a:tblGrid>
                <a:gridCol w="4932680">
                  <a:extLst>
                    <a:ext uri="{9D8B030D-6E8A-4147-A177-3AD203B41FA5}">
                      <a16:colId xmlns:a16="http://schemas.microsoft.com/office/drawing/2014/main" val="2155526108"/>
                    </a:ext>
                  </a:extLst>
                </a:gridCol>
              </a:tblGrid>
              <a:tr h="4356946">
                <a:tc>
                  <a:txBody>
                    <a:bodyPr/>
                    <a:lstStyle/>
                    <a:p>
                      <a:r>
                        <a:rPr lang="en-US" sz="1800" b="1" cap="none" dirty="0"/>
                        <a:t>              </a:t>
                      </a:r>
                      <a:r>
                        <a:rPr lang="en-US" sz="1800" b="1" cap="none" dirty="0" smtClean="0"/>
                        <a:t>1.Client </a:t>
                      </a:r>
                      <a:r>
                        <a:rPr lang="en-US" sz="1800" b="1" cap="none" dirty="0"/>
                        <a:t>Number</a:t>
                      </a:r>
                      <a:br>
                        <a:rPr lang="en-US" sz="1800" b="1" cap="none" dirty="0"/>
                      </a:br>
                      <a:r>
                        <a:rPr lang="en-US" sz="1800" b="1" cap="none" dirty="0"/>
                        <a:t>	2.Customer Age</a:t>
                      </a:r>
                      <a:br>
                        <a:rPr lang="en-US" sz="1800" b="1" cap="none" dirty="0"/>
                      </a:br>
                      <a:r>
                        <a:rPr lang="en-US" sz="1800" b="1" cap="none" dirty="0"/>
                        <a:t>	3.Dependent Count</a:t>
                      </a:r>
                      <a:br>
                        <a:rPr lang="en-US" sz="1800" b="1" cap="none" dirty="0"/>
                      </a:br>
                      <a:r>
                        <a:rPr lang="en-US" sz="1800" b="1" cap="none" dirty="0"/>
                        <a:t>	4.Months on Book</a:t>
                      </a:r>
                      <a:br>
                        <a:rPr lang="en-US" sz="1800" b="1" cap="none" dirty="0"/>
                      </a:br>
                      <a:r>
                        <a:rPr lang="en-US" sz="1800" b="1" cap="none" dirty="0"/>
                        <a:t>	5.Total relationship count</a:t>
                      </a:r>
                      <a:br>
                        <a:rPr lang="en-US" sz="1800" b="1" cap="none" dirty="0"/>
                      </a:br>
                      <a:r>
                        <a:rPr lang="en-US" sz="1800" b="1" cap="none" dirty="0"/>
                        <a:t>	6.Months inactive in 12M</a:t>
                      </a:r>
                      <a:br>
                        <a:rPr lang="en-US" sz="1800" b="1" cap="none" dirty="0"/>
                      </a:br>
                      <a:r>
                        <a:rPr lang="en-US" sz="1800" b="1" cap="none" dirty="0"/>
                        <a:t>	7.Contacts Count in 12M</a:t>
                      </a:r>
                      <a:br>
                        <a:rPr lang="en-US" sz="1800" b="1" cap="none" dirty="0"/>
                      </a:br>
                      <a:r>
                        <a:rPr lang="en-US" sz="1800" b="1" cap="none" dirty="0"/>
                        <a:t>	8.Credit Limit</a:t>
                      </a:r>
                      <a:br>
                        <a:rPr lang="en-US" sz="1800" b="1" cap="none" dirty="0"/>
                      </a:br>
                      <a:r>
                        <a:rPr lang="en-US" sz="1800" b="1" cap="none" dirty="0"/>
                        <a:t>	9.Total Revolving Balance</a:t>
                      </a:r>
                      <a:br>
                        <a:rPr lang="en-US" sz="1800" b="1" cap="none" dirty="0"/>
                      </a:br>
                      <a:r>
                        <a:rPr lang="en-US" sz="1800" b="1" cap="none" dirty="0"/>
                        <a:t>	10.Avg Open to Buy</a:t>
                      </a:r>
                      <a:br>
                        <a:rPr lang="en-US" sz="1800" b="1" cap="none" dirty="0"/>
                      </a:br>
                      <a:r>
                        <a:rPr lang="en-US" sz="1800" b="1" cap="none" dirty="0"/>
                        <a:t>	11.Total Amount Change Q4 to Q1</a:t>
                      </a:r>
                      <a:br>
                        <a:rPr lang="en-US" sz="1800" b="1" cap="none" dirty="0"/>
                      </a:br>
                      <a:r>
                        <a:rPr lang="en-US" sz="1800" b="1" cap="none" dirty="0"/>
                        <a:t>	12.Total Transaction Amount</a:t>
                      </a:r>
                      <a:br>
                        <a:rPr lang="en-US" sz="1800" b="1" cap="none" dirty="0"/>
                      </a:br>
                      <a:r>
                        <a:rPr lang="en-US" sz="1800" b="1" cap="none" dirty="0"/>
                        <a:t>	13.Total Transaction Count</a:t>
                      </a:r>
                      <a:br>
                        <a:rPr lang="en-US" sz="1800" b="1" cap="none" dirty="0"/>
                      </a:br>
                      <a:r>
                        <a:rPr lang="en-US" sz="1800" b="1" cap="none" dirty="0"/>
                        <a:t>	14.Total Count Change Q4 to Q1</a:t>
                      </a:r>
                      <a:br>
                        <a:rPr lang="en-US" sz="1800" b="1" cap="none" dirty="0"/>
                      </a:br>
                      <a:r>
                        <a:rPr lang="en-US" sz="1800" b="1" cap="none" dirty="0"/>
                        <a:t>	15.Average Utilization Ratio</a:t>
                      </a:r>
                      <a:endParaRPr lang="en-IN" b="1" dirty="0"/>
                    </a:p>
                  </a:txBody>
                  <a:tcPr/>
                </a:tc>
                <a:extLst>
                  <a:ext uri="{0D108BD9-81ED-4DB2-BD59-A6C34878D82A}">
                    <a16:rowId xmlns:a16="http://schemas.microsoft.com/office/drawing/2014/main" val="3263437423"/>
                  </a:ext>
                </a:extLst>
              </a:tr>
            </a:tbl>
          </a:graphicData>
        </a:graphic>
      </p:graphicFrame>
    </p:spTree>
    <p:extLst>
      <p:ext uri="{BB962C8B-B14F-4D97-AF65-F5344CB8AC3E}">
        <p14:creationId xmlns:p14="http://schemas.microsoft.com/office/powerpoint/2010/main" val="111217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190725" y="566958"/>
            <a:ext cx="4445718" cy="562347"/>
          </a:xfrm>
        </p:spPr>
        <p:txBody>
          <a:bodyPr/>
          <a:lstStyle/>
          <a:p>
            <a:r>
              <a:rPr lang="en-US" dirty="0" smtClean="0"/>
              <a:t/>
            </a:r>
            <a:br>
              <a:rPr lang="en-US" dirty="0" smtClean="0"/>
            </a:br>
            <a:r>
              <a:rPr lang="en-US" dirty="0"/>
              <a:t/>
            </a:r>
            <a:br>
              <a:rPr lang="en-US" dirty="0"/>
            </a:br>
            <a:r>
              <a:rPr lang="en-US" dirty="0" smtClean="0"/>
              <a:t/>
            </a:r>
            <a:br>
              <a:rPr lang="en-US" dirty="0" smtClean="0"/>
            </a:br>
            <a:r>
              <a:rPr lang="en-US" dirty="0" smtClean="0"/>
              <a:t>Descriptive </a:t>
            </a:r>
            <a:r>
              <a:rPr lang="en-US" dirty="0"/>
              <a:t>statistics</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5</a:t>
            </a:fld>
            <a:endParaRPr lang="en-US" dirty="0"/>
          </a:p>
        </p:txBody>
      </p:sp>
      <p:graphicFrame>
        <p:nvGraphicFramePr>
          <p:cNvPr id="11" name="Diagram 10">
            <a:extLst>
              <a:ext uri="{FF2B5EF4-FFF2-40B4-BE49-F238E27FC236}">
                <a16:creationId xmlns:a16="http://schemas.microsoft.com/office/drawing/2014/main" id="{E4386B0D-0A62-3283-E254-0D0D42B272C4}"/>
              </a:ext>
            </a:extLst>
          </p:cNvPr>
          <p:cNvGraphicFramePr/>
          <p:nvPr>
            <p:extLst>
              <p:ext uri="{D42A27DB-BD31-4B8C-83A1-F6EECF244321}">
                <p14:modId xmlns:p14="http://schemas.microsoft.com/office/powerpoint/2010/main" val="3968811426"/>
              </p:ext>
            </p:extLst>
          </p:nvPr>
        </p:nvGraphicFramePr>
        <p:xfrm>
          <a:off x="558800" y="1447311"/>
          <a:ext cx="2682240" cy="2977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96ECF9CB-B220-49EA-C46D-66DB2070DDF8}"/>
              </a:ext>
            </a:extLst>
          </p:cNvPr>
          <p:cNvGraphicFramePr/>
          <p:nvPr>
            <p:extLst>
              <p:ext uri="{D42A27DB-BD31-4B8C-83A1-F6EECF244321}">
                <p14:modId xmlns:p14="http://schemas.microsoft.com/office/powerpoint/2010/main" val="3848292359"/>
              </p:ext>
            </p:extLst>
          </p:nvPr>
        </p:nvGraphicFramePr>
        <p:xfrm>
          <a:off x="5061857" y="271201"/>
          <a:ext cx="2653938" cy="27581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Diagram 13">
            <a:extLst>
              <a:ext uri="{FF2B5EF4-FFF2-40B4-BE49-F238E27FC236}">
                <a16:creationId xmlns:a16="http://schemas.microsoft.com/office/drawing/2014/main" id="{EA9B5866-1830-5DEE-C364-57E49A554A7A}"/>
              </a:ext>
            </a:extLst>
          </p:cNvPr>
          <p:cNvGraphicFramePr/>
          <p:nvPr>
            <p:extLst>
              <p:ext uri="{D42A27DB-BD31-4B8C-83A1-F6EECF244321}">
                <p14:modId xmlns:p14="http://schemas.microsoft.com/office/powerpoint/2010/main" val="3785147350"/>
              </p:ext>
            </p:extLst>
          </p:nvPr>
        </p:nvGraphicFramePr>
        <p:xfrm>
          <a:off x="7551692" y="3240364"/>
          <a:ext cx="2954383" cy="290463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5" name="Diagram 14">
            <a:extLst>
              <a:ext uri="{FF2B5EF4-FFF2-40B4-BE49-F238E27FC236}">
                <a16:creationId xmlns:a16="http://schemas.microsoft.com/office/drawing/2014/main" id="{54534246-C976-FBB7-46D8-3560AE2C9534}"/>
              </a:ext>
            </a:extLst>
          </p:cNvPr>
          <p:cNvGraphicFramePr/>
          <p:nvPr>
            <p:extLst>
              <p:ext uri="{D42A27DB-BD31-4B8C-83A1-F6EECF244321}">
                <p14:modId xmlns:p14="http://schemas.microsoft.com/office/powerpoint/2010/main" val="2888980752"/>
              </p:ext>
            </p:extLst>
          </p:nvPr>
        </p:nvGraphicFramePr>
        <p:xfrm>
          <a:off x="3963851" y="3375180"/>
          <a:ext cx="3072674" cy="290496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6" name="Diagram 15">
            <a:extLst>
              <a:ext uri="{FF2B5EF4-FFF2-40B4-BE49-F238E27FC236}">
                <a16:creationId xmlns:a16="http://schemas.microsoft.com/office/drawing/2014/main" id="{96ECF9CB-B220-49EA-C46D-66DB2070DDF8}"/>
              </a:ext>
            </a:extLst>
          </p:cNvPr>
          <p:cNvGraphicFramePr/>
          <p:nvPr>
            <p:extLst>
              <p:ext uri="{D42A27DB-BD31-4B8C-83A1-F6EECF244321}">
                <p14:modId xmlns:p14="http://schemas.microsoft.com/office/powerpoint/2010/main" val="3549590519"/>
              </p:ext>
            </p:extLst>
          </p:nvPr>
        </p:nvGraphicFramePr>
        <p:xfrm>
          <a:off x="8438606" y="271201"/>
          <a:ext cx="3117667" cy="275848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74437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134304"/>
            <a:ext cx="10515600" cy="518840"/>
          </a:xfrm>
        </p:spPr>
        <p:txBody>
          <a:bodyPr/>
          <a:lstStyle/>
          <a:p>
            <a:r>
              <a:rPr lang="en-US" dirty="0" smtClean="0"/>
              <a:t>Exploratory data ana</a:t>
            </a:r>
            <a:r>
              <a:rPr lang="en-US" dirty="0" smtClean="0"/>
              <a:t>lysis</a:t>
            </a:r>
            <a:endParaRPr lang="en-US" dirty="0"/>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9" name="Picture 8">
            <a:extLst>
              <a:ext uri="{FF2B5EF4-FFF2-40B4-BE49-F238E27FC236}">
                <a16:creationId xmlns:a16="http://schemas.microsoft.com/office/drawing/2014/main" id="{D7776D78-617F-0393-03F4-485B5F4E1EE1}"/>
              </a:ext>
            </a:extLst>
          </p:cNvPr>
          <p:cNvPicPr>
            <a:picLocks noChangeAspect="1"/>
          </p:cNvPicPr>
          <p:nvPr/>
        </p:nvPicPr>
        <p:blipFill>
          <a:blip r:embed="rId2"/>
          <a:stretch>
            <a:fillRect/>
          </a:stretch>
        </p:blipFill>
        <p:spPr>
          <a:xfrm>
            <a:off x="0" y="791848"/>
            <a:ext cx="3582217" cy="3575319"/>
          </a:xfrm>
          <a:prstGeom prst="rect">
            <a:avLst/>
          </a:prstGeom>
        </p:spPr>
      </p:pic>
      <p:pic>
        <p:nvPicPr>
          <p:cNvPr id="11" name="Picture 10">
            <a:extLst>
              <a:ext uri="{FF2B5EF4-FFF2-40B4-BE49-F238E27FC236}">
                <a16:creationId xmlns:a16="http://schemas.microsoft.com/office/drawing/2014/main" id="{8C341213-6A74-4435-71FA-789C7DA16F0E}"/>
              </a:ext>
            </a:extLst>
          </p:cNvPr>
          <p:cNvPicPr>
            <a:picLocks noChangeAspect="1"/>
          </p:cNvPicPr>
          <p:nvPr/>
        </p:nvPicPr>
        <p:blipFill>
          <a:blip r:embed="rId3"/>
          <a:stretch>
            <a:fillRect/>
          </a:stretch>
        </p:blipFill>
        <p:spPr>
          <a:xfrm>
            <a:off x="3582217" y="2060214"/>
            <a:ext cx="3967115" cy="3212011"/>
          </a:xfrm>
          <a:prstGeom prst="rect">
            <a:avLst/>
          </a:prstGeom>
        </p:spPr>
      </p:pic>
      <p:pic>
        <p:nvPicPr>
          <p:cNvPr id="10" name="Picture 9">
            <a:extLst>
              <a:ext uri="{FF2B5EF4-FFF2-40B4-BE49-F238E27FC236}">
                <a16:creationId xmlns:a16="http://schemas.microsoft.com/office/drawing/2014/main" id="{DDAA13B5-63DA-F535-017F-E604FC8CBA02}"/>
              </a:ext>
            </a:extLst>
          </p:cNvPr>
          <p:cNvPicPr>
            <a:picLocks noChangeAspect="1"/>
          </p:cNvPicPr>
          <p:nvPr/>
        </p:nvPicPr>
        <p:blipFill>
          <a:blip r:embed="rId4"/>
          <a:stretch>
            <a:fillRect/>
          </a:stretch>
        </p:blipFill>
        <p:spPr>
          <a:xfrm>
            <a:off x="7678477" y="3256099"/>
            <a:ext cx="4139055" cy="3100251"/>
          </a:xfrm>
          <a:prstGeom prst="rect">
            <a:avLst/>
          </a:prstGeom>
          <a:ln>
            <a:solidFill>
              <a:schemeClr val="bg1"/>
            </a:solidFill>
          </a:ln>
        </p:spPr>
      </p:pic>
    </p:spTree>
    <p:extLst>
      <p:ext uri="{BB962C8B-B14F-4D97-AF65-F5344CB8AC3E}">
        <p14:creationId xmlns:p14="http://schemas.microsoft.com/office/powerpoint/2010/main" val="2896385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13" name="Picture 12">
            <a:extLst>
              <a:ext uri="{FF2B5EF4-FFF2-40B4-BE49-F238E27FC236}">
                <a16:creationId xmlns:a16="http://schemas.microsoft.com/office/drawing/2014/main" id="{A767C818-E53D-6008-311F-DAA3A629B217}"/>
              </a:ext>
            </a:extLst>
          </p:cNvPr>
          <p:cNvPicPr>
            <a:picLocks noChangeAspect="1"/>
          </p:cNvPicPr>
          <p:nvPr/>
        </p:nvPicPr>
        <p:blipFill>
          <a:blip r:embed="rId2"/>
          <a:stretch>
            <a:fillRect/>
          </a:stretch>
        </p:blipFill>
        <p:spPr>
          <a:xfrm>
            <a:off x="4038600" y="1646306"/>
            <a:ext cx="3884945" cy="2716303"/>
          </a:xfrm>
          <a:prstGeom prst="rect">
            <a:avLst/>
          </a:prstGeom>
        </p:spPr>
      </p:pic>
      <p:pic>
        <p:nvPicPr>
          <p:cNvPr id="15" name="Picture 14">
            <a:extLst>
              <a:ext uri="{FF2B5EF4-FFF2-40B4-BE49-F238E27FC236}">
                <a16:creationId xmlns:a16="http://schemas.microsoft.com/office/drawing/2014/main" id="{6310C956-24AA-2950-6E41-1B47061BDE6E}"/>
              </a:ext>
            </a:extLst>
          </p:cNvPr>
          <p:cNvPicPr>
            <a:picLocks noChangeAspect="1"/>
          </p:cNvPicPr>
          <p:nvPr/>
        </p:nvPicPr>
        <p:blipFill>
          <a:blip r:embed="rId3"/>
          <a:stretch>
            <a:fillRect/>
          </a:stretch>
        </p:blipFill>
        <p:spPr>
          <a:xfrm>
            <a:off x="8153400" y="161245"/>
            <a:ext cx="3946268" cy="2843212"/>
          </a:xfrm>
          <a:prstGeom prst="rect">
            <a:avLst/>
          </a:prstGeom>
        </p:spPr>
      </p:pic>
      <p:pic>
        <p:nvPicPr>
          <p:cNvPr id="6" name="Picture 5">
            <a:extLst>
              <a:ext uri="{FF2B5EF4-FFF2-40B4-BE49-F238E27FC236}">
                <a16:creationId xmlns:a16="http://schemas.microsoft.com/office/drawing/2014/main" id="{EDE40BA0-3BDE-C95B-D071-BF864D7A9AF1}"/>
              </a:ext>
            </a:extLst>
          </p:cNvPr>
          <p:cNvPicPr>
            <a:picLocks noChangeAspect="1"/>
          </p:cNvPicPr>
          <p:nvPr/>
        </p:nvPicPr>
        <p:blipFill>
          <a:blip r:embed="rId4"/>
          <a:stretch>
            <a:fillRect/>
          </a:stretch>
        </p:blipFill>
        <p:spPr>
          <a:xfrm>
            <a:off x="139336" y="3700509"/>
            <a:ext cx="3756197" cy="2578371"/>
          </a:xfrm>
          <a:prstGeom prst="rect">
            <a:avLst/>
          </a:prstGeom>
        </p:spPr>
      </p:pic>
    </p:spTree>
    <p:extLst>
      <p:ext uri="{BB962C8B-B14F-4D97-AF65-F5344CB8AC3E}">
        <p14:creationId xmlns:p14="http://schemas.microsoft.com/office/powerpoint/2010/main" val="1663780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5040" r="3942"/>
          <a:stretch/>
        </p:blipFill>
        <p:spPr>
          <a:xfrm>
            <a:off x="6453051" y="2075002"/>
            <a:ext cx="5634447" cy="3958642"/>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r="8504"/>
          <a:stretch/>
        </p:blipFill>
        <p:spPr>
          <a:xfrm>
            <a:off x="453085" y="1959956"/>
            <a:ext cx="5712584" cy="4073688"/>
          </a:xfrm>
          <a:prstGeom prst="rect">
            <a:avLst/>
          </a:prstGeom>
        </p:spPr>
      </p:pic>
      <p:sp>
        <p:nvSpPr>
          <p:cNvPr id="23" name="TextBox 22"/>
          <p:cNvSpPr txBox="1"/>
          <p:nvPr/>
        </p:nvSpPr>
        <p:spPr>
          <a:xfrm>
            <a:off x="3483429" y="426053"/>
            <a:ext cx="5225142" cy="523220"/>
          </a:xfrm>
          <a:prstGeom prst="rect">
            <a:avLst/>
          </a:prstGeom>
          <a:noFill/>
        </p:spPr>
        <p:txBody>
          <a:bodyPr wrap="square" rtlCol="0">
            <a:spAutoFit/>
          </a:bodyPr>
          <a:lstStyle/>
          <a:p>
            <a:r>
              <a:rPr lang="en-US" sz="2800" dirty="0" smtClean="0">
                <a:solidFill>
                  <a:schemeClr val="accent5">
                    <a:lumMod val="50000"/>
                  </a:schemeClr>
                </a:solidFill>
              </a:rPr>
              <a:t>Histogram with Density Curve</a:t>
            </a:r>
            <a:endParaRPr lang="en-US" sz="2800" dirty="0">
              <a:solidFill>
                <a:schemeClr val="accent5">
                  <a:lumMod val="50000"/>
                </a:schemeClr>
              </a:solidFill>
            </a:endParaRPr>
          </a:p>
        </p:txBody>
      </p:sp>
    </p:spTree>
    <p:extLst>
      <p:ext uri="{BB962C8B-B14F-4D97-AF65-F5344CB8AC3E}">
        <p14:creationId xmlns:p14="http://schemas.microsoft.com/office/powerpoint/2010/main" val="14294294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46FFE8D-D1EC-2E0C-B902-DAA26CCEEB53}"/>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2" name="TextBox 1"/>
          <p:cNvSpPr txBox="1"/>
          <p:nvPr/>
        </p:nvSpPr>
        <p:spPr>
          <a:xfrm>
            <a:off x="2333897" y="364888"/>
            <a:ext cx="7524206" cy="954107"/>
          </a:xfrm>
          <a:prstGeom prst="rect">
            <a:avLst/>
          </a:prstGeom>
          <a:noFill/>
        </p:spPr>
        <p:txBody>
          <a:bodyPr wrap="square" rtlCol="0">
            <a:spAutoFit/>
          </a:bodyPr>
          <a:lstStyle/>
          <a:p>
            <a:r>
              <a:rPr lang="en-US" sz="2800" b="1" dirty="0" smtClean="0"/>
              <a:t>Hypotheses </a:t>
            </a:r>
            <a:r>
              <a:rPr lang="en-US" sz="2800" b="1" dirty="0"/>
              <a:t>for Categorical </a:t>
            </a:r>
            <a:r>
              <a:rPr lang="en-US" sz="2800" b="1" dirty="0" smtClean="0"/>
              <a:t>Variables</a:t>
            </a:r>
            <a:endParaRPr lang="en-US" sz="2800" b="1" dirty="0"/>
          </a:p>
          <a:p>
            <a:endParaRPr lang="en-US" sz="2800" b="1" dirty="0"/>
          </a:p>
        </p:txBody>
      </p:sp>
      <p:sp>
        <p:nvSpPr>
          <p:cNvPr id="3" name="Rectangle 2"/>
          <p:cNvSpPr/>
          <p:nvPr/>
        </p:nvSpPr>
        <p:spPr>
          <a:xfrm>
            <a:off x="2333896" y="1228489"/>
            <a:ext cx="7167154" cy="2031325"/>
          </a:xfrm>
          <a:prstGeom prst="rect">
            <a:avLst/>
          </a:prstGeom>
        </p:spPr>
        <p:txBody>
          <a:bodyPr wrap="square">
            <a:spAutoFit/>
          </a:bodyPr>
          <a:lstStyle/>
          <a:p>
            <a:r>
              <a:rPr lang="en-US" b="1" dirty="0"/>
              <a:t>Chi-squared test for Gender and Churn</a:t>
            </a:r>
          </a:p>
          <a:p>
            <a:endParaRPr lang="en-US" dirty="0"/>
          </a:p>
          <a:p>
            <a:r>
              <a:rPr lang="en-US" dirty="0" smtClean="0"/>
              <a:t>Null </a:t>
            </a:r>
            <a:r>
              <a:rPr lang="en-US" dirty="0"/>
              <a:t>Hypothesis (H0): Gender and Churn are independent.</a:t>
            </a:r>
          </a:p>
          <a:p>
            <a:r>
              <a:rPr lang="en-US" dirty="0"/>
              <a:t>    </a:t>
            </a:r>
          </a:p>
          <a:p>
            <a:r>
              <a:rPr lang="en-US" dirty="0" smtClean="0"/>
              <a:t>Alternative </a:t>
            </a:r>
            <a:r>
              <a:rPr lang="en-US" dirty="0"/>
              <a:t>Hypothesis (H1): Gender and Churn are not independent.</a:t>
            </a:r>
          </a:p>
          <a:p>
            <a:endParaRPr lang="en-US" dirty="0"/>
          </a:p>
          <a:p>
            <a:endParaRPr lang="en-US" dirty="0"/>
          </a:p>
        </p:txBody>
      </p:sp>
      <p:sp>
        <p:nvSpPr>
          <p:cNvPr id="4" name="Rectangle 3"/>
          <p:cNvSpPr/>
          <p:nvPr/>
        </p:nvSpPr>
        <p:spPr>
          <a:xfrm>
            <a:off x="2333895" y="2860758"/>
            <a:ext cx="6714309" cy="1477328"/>
          </a:xfrm>
          <a:prstGeom prst="rect">
            <a:avLst/>
          </a:prstGeom>
        </p:spPr>
        <p:txBody>
          <a:bodyPr wrap="square">
            <a:spAutoFit/>
          </a:bodyPr>
          <a:lstStyle/>
          <a:p>
            <a:r>
              <a:rPr lang="en-US" b="1" dirty="0" smtClean="0"/>
              <a:t>Test:</a:t>
            </a:r>
          </a:p>
          <a:p>
            <a:r>
              <a:rPr lang="en-US" dirty="0" smtClean="0"/>
              <a:t>Pearson's </a:t>
            </a:r>
            <a:r>
              <a:rPr lang="en-US" dirty="0"/>
              <a:t>Chi-squared test with Yates' continuity correction</a:t>
            </a:r>
          </a:p>
          <a:p>
            <a:endParaRPr lang="en-US" dirty="0"/>
          </a:p>
          <a:p>
            <a:r>
              <a:rPr lang="en-US" dirty="0"/>
              <a:t>data:  </a:t>
            </a:r>
            <a:r>
              <a:rPr lang="en-US" dirty="0" err="1"/>
              <a:t>churn_data$Gender</a:t>
            </a:r>
            <a:r>
              <a:rPr lang="en-US" dirty="0"/>
              <a:t> and </a:t>
            </a:r>
            <a:r>
              <a:rPr lang="en-US" dirty="0" err="1"/>
              <a:t>churn_data$Attrition_Flag</a:t>
            </a:r>
            <a:endParaRPr lang="en-US" dirty="0"/>
          </a:p>
          <a:p>
            <a:r>
              <a:rPr lang="en-US" dirty="0"/>
              <a:t>X-squared = 14, </a:t>
            </a:r>
            <a:r>
              <a:rPr lang="en-US" dirty="0" err="1"/>
              <a:t>df</a:t>
            </a:r>
            <a:r>
              <a:rPr lang="en-US" dirty="0"/>
              <a:t> = 1, p-value = 2e-04</a:t>
            </a:r>
          </a:p>
        </p:txBody>
      </p:sp>
      <p:sp>
        <p:nvSpPr>
          <p:cNvPr id="5" name="Rectangle 4"/>
          <p:cNvSpPr/>
          <p:nvPr/>
        </p:nvSpPr>
        <p:spPr>
          <a:xfrm>
            <a:off x="731517" y="4753804"/>
            <a:ext cx="11547569" cy="1200329"/>
          </a:xfrm>
          <a:prstGeom prst="rect">
            <a:avLst/>
          </a:prstGeom>
        </p:spPr>
        <p:txBody>
          <a:bodyPr wrap="square">
            <a:spAutoFit/>
          </a:bodyPr>
          <a:lstStyle/>
          <a:p>
            <a:r>
              <a:rPr lang="en-US" b="1" dirty="0"/>
              <a:t>Results: </a:t>
            </a:r>
            <a:endParaRPr lang="en-US" b="1" dirty="0" smtClean="0"/>
          </a:p>
          <a:p>
            <a:r>
              <a:rPr lang="en-US" dirty="0" smtClean="0"/>
              <a:t>The </a:t>
            </a:r>
            <a:r>
              <a:rPr lang="en-US" dirty="0"/>
              <a:t>X-squared (chi-squared) value is 14, with 1 degree of freedom, and the p-value is 2e-04 (0.0002).</a:t>
            </a:r>
          </a:p>
          <a:p>
            <a:r>
              <a:rPr lang="en-US" dirty="0" smtClean="0"/>
              <a:t>The </a:t>
            </a:r>
            <a:r>
              <a:rPr lang="en-US" dirty="0"/>
              <a:t>small p-value (0.0002) indicated a statistically significant association between Gender and Churn. Therefore, we will reject Null Hypothesis(H0).</a:t>
            </a:r>
          </a:p>
        </p:txBody>
      </p:sp>
    </p:spTree>
    <p:extLst>
      <p:ext uri="{BB962C8B-B14F-4D97-AF65-F5344CB8AC3E}">
        <p14:creationId xmlns:p14="http://schemas.microsoft.com/office/powerpoint/2010/main" val="62200977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Win32_SL_V5" id="{DBE773F4-03EF-460F-8123-2ED25579554B}" vid="{FED336E3-054A-486F-8CDB-8815D6B39C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05327A-3F11-4B74-87F2-F91762B92A4E}">
  <ds:schemaRefs>
    <ds:schemaRef ds:uri="http://www.w3.org/XML/1998/namespace"/>
    <ds:schemaRef ds:uri="230e9df3-be65-4c73-a93b-d1236ebd677e"/>
    <ds:schemaRef ds:uri="http://purl.org/dc/elements/1.1/"/>
    <ds:schemaRef ds:uri="http://schemas.microsoft.com/office/2006/metadata/properties"/>
    <ds:schemaRef ds:uri="http://schemas.microsoft.com/office/2006/documentManagement/types"/>
    <ds:schemaRef ds:uri="71af3243-3dd4-4a8d-8c0d-dd76da1f02a5"/>
    <ds:schemaRef ds:uri="http://schemas.microsoft.com/office/infopath/2007/PartnerControls"/>
    <ds:schemaRef ds:uri="http://schemas.openxmlformats.org/package/2006/metadata/core-properties"/>
    <ds:schemaRef ds:uri="http://purl.org/dc/dcmitype/"/>
    <ds:schemaRef ds:uri="16c05727-aa75-4e4a-9b5f-8a80a1165891"/>
    <ds:schemaRef ds:uri="http://schemas.microsoft.com/sharepoint/v3"/>
    <ds:schemaRef ds:uri="http://purl.org/dc/terms/"/>
  </ds:schemaRefs>
</ds:datastoreItem>
</file>

<file path=customXml/itemProps2.xml><?xml version="1.0" encoding="utf-8"?>
<ds:datastoreItem xmlns:ds="http://schemas.openxmlformats.org/officeDocument/2006/customXml" ds:itemID="{676A8F61-3FE0-4499-9D74-D8DA5DD8FD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CBB7AC-E012-4960-B083-33C7C7C0C8C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TotalTime>578</TotalTime>
  <Words>1369</Words>
  <Application>Microsoft Office PowerPoint</Application>
  <PresentationFormat>Widescreen</PresentationFormat>
  <Paragraphs>182</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Söhne</vt:lpstr>
      <vt:lpstr>Tenorite</vt:lpstr>
      <vt:lpstr>Custom</vt:lpstr>
      <vt:lpstr>                   Project CREDIT CARD churn  Abhradeep Das Gouri Dumale Smit Pancholi Swathi K R </vt:lpstr>
      <vt:lpstr>AGENDA    </vt:lpstr>
      <vt:lpstr>INTRODUCTION</vt:lpstr>
      <vt:lpstr>Our project dataset contains information distributed across 21 columns for 10127 customers and their interactions with a financial institution.  Attrition Flag is a dependent variable.  Categorical Variables :     1.Gender  2.Education level  3.Marital status  4.Income category  5.Card category    Numerical Variables :   </vt:lpstr>
      <vt:lpstr>   Descriptive statistics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churn</dc:title>
  <dc:creator>Kannetti Ramana Reddy, Swathi</dc:creator>
  <cp:lastModifiedBy>Admin</cp:lastModifiedBy>
  <cp:revision>86</cp:revision>
  <dcterms:created xsi:type="dcterms:W3CDTF">2023-10-24T14:00:24Z</dcterms:created>
  <dcterms:modified xsi:type="dcterms:W3CDTF">2023-10-25T21:39:39Z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